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3" r:id="rId3"/>
    <p:sldId id="301" r:id="rId4"/>
    <p:sldId id="289" r:id="rId5"/>
    <p:sldId id="290" r:id="rId6"/>
    <p:sldId id="292" r:id="rId7"/>
    <p:sldId id="282" r:id="rId8"/>
    <p:sldId id="283" r:id="rId9"/>
    <p:sldId id="284" r:id="rId10"/>
    <p:sldId id="285" r:id="rId11"/>
    <p:sldId id="286" r:id="rId12"/>
    <p:sldId id="294" r:id="rId13"/>
    <p:sldId id="295" r:id="rId14"/>
    <p:sldId id="296" r:id="rId15"/>
    <p:sldId id="287" r:id="rId16"/>
    <p:sldId id="298" r:id="rId17"/>
    <p:sldId id="30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/>
    <p:restoredTop sz="94707"/>
  </p:normalViewPr>
  <p:slideViewPr>
    <p:cSldViewPr snapToGrid="0" snapToObjects="1">
      <p:cViewPr varScale="1">
        <p:scale>
          <a:sx n="73" d="100"/>
          <a:sy n="7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5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6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9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1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37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62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3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0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2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3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9052-9AA1-47E4-8346-65973F4ED890}" type="datetimeFigureOut">
              <a:rPr lang="es-PE" smtClean="0"/>
              <a:t>4/09/2019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C00C-DABB-4271-A128-5F26488F76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72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952A21-B2C9-4828-87BB-E494E2D80B6D}"/>
              </a:ext>
            </a:extLst>
          </p:cNvPr>
          <p:cNvSpPr txBox="1"/>
          <p:nvPr/>
        </p:nvSpPr>
        <p:spPr>
          <a:xfrm>
            <a:off x="4346713" y="2356366"/>
            <a:ext cx="34985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/>
              <a:t>Proyecto Leopardo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144564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ECBAFE0-430A-436D-B11B-8A6B7DB029F8}"/>
              </a:ext>
            </a:extLst>
          </p:cNvPr>
          <p:cNvSpPr/>
          <p:nvPr/>
        </p:nvSpPr>
        <p:spPr>
          <a:xfrm>
            <a:off x="291106" y="1022551"/>
            <a:ext cx="88678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b="1" kern="0" dirty="0" err="1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endParaRPr lang="es-CO" b="1" kern="0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23378D-B47D-4330-B1CA-DEDAB63C76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556" y="1192696"/>
            <a:ext cx="8322365" cy="51683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7CFE3A-D319-4B73-9B0D-E2F209CEB39C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85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56152E-440B-437B-95F7-6F5C7AE0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8005" y="966374"/>
            <a:ext cx="6995990" cy="492525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F9991-E8B0-4CBF-A347-5909A24AB6AF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550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5" y="1213343"/>
            <a:ext cx="10058400" cy="47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5" y="1190471"/>
            <a:ext cx="10058400" cy="48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1" y="1170908"/>
            <a:ext cx="10058400" cy="47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91689E6-1BBF-4212-9133-0068B9BD2289}"/>
              </a:ext>
            </a:extLst>
          </p:cNvPr>
          <p:cNvSpPr/>
          <p:nvPr/>
        </p:nvSpPr>
        <p:spPr>
          <a:xfrm>
            <a:off x="328915" y="968649"/>
            <a:ext cx="11346250" cy="13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App Service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implementa después de cada compilación exitosa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CO" sz="2800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Service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sube exitosamente a App Service de Azure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40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DESPLIEGUE CONTINUO AZURE - DEVOPS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2306772"/>
            <a:ext cx="8791303" cy="41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Prueba Unitaria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9" y="926327"/>
            <a:ext cx="10058400" cy="50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1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D45B2C-C6A9-4E8C-A393-481205303052}"/>
              </a:ext>
            </a:extLst>
          </p:cNvPr>
          <p:cNvSpPr txBox="1"/>
          <p:nvPr/>
        </p:nvSpPr>
        <p:spPr>
          <a:xfrm>
            <a:off x="3707129" y="29803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Prueba Unitaria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926327"/>
            <a:ext cx="9713212" cy="53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D185EA-19D6-4FC8-8F26-873D770AD859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1244274"/>
            <a:ext cx="10058400" cy="4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D185EA-19D6-4FC8-8F26-873D770AD859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446519"/>
            <a:ext cx="10058400" cy="43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25587"/>
              </p:ext>
            </p:extLst>
          </p:nvPr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7AB9D6-BECF-4537-B3C9-CE3856471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" y="944644"/>
            <a:ext cx="10473751" cy="5764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DEB944A-715E-4587-9E07-B78DF637ECC0}"/>
              </a:ext>
            </a:extLst>
          </p:cNvPr>
          <p:cNvSpPr/>
          <p:nvPr/>
        </p:nvSpPr>
        <p:spPr>
          <a:xfrm>
            <a:off x="8338782" y="5936776"/>
            <a:ext cx="2743200" cy="36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D185EA-19D6-4FC8-8F26-873D770AD859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440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E0461A-37B1-403A-A40F-B919B9E6E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8" y="927878"/>
            <a:ext cx="10032824" cy="565688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F523A-3F12-41C7-8103-5AD6AAD32B36}"/>
              </a:ext>
            </a:extLst>
          </p:cNvPr>
          <p:cNvSpPr txBox="1"/>
          <p:nvPr/>
        </p:nvSpPr>
        <p:spPr>
          <a:xfrm>
            <a:off x="3707129" y="298032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CONTROL DE CODIGO FUENTE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121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4F523A-3F12-41C7-8103-5AD6AAD32B36}"/>
              </a:ext>
            </a:extLst>
          </p:cNvPr>
          <p:cNvSpPr txBox="1"/>
          <p:nvPr/>
        </p:nvSpPr>
        <p:spPr>
          <a:xfrm>
            <a:off x="3707129" y="298032"/>
            <a:ext cx="379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PRUEBAS UNITARIAS AUTOMATIZADAS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FA5E5-A156-41FF-B0BD-EED657CF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5" y="820069"/>
            <a:ext cx="9327415" cy="57748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862805-25CD-4430-8DE1-E252F62CB537}"/>
              </a:ext>
            </a:extLst>
          </p:cNvPr>
          <p:cNvSpPr/>
          <p:nvPr/>
        </p:nvSpPr>
        <p:spPr>
          <a:xfrm>
            <a:off x="1425387" y="2131258"/>
            <a:ext cx="2931459" cy="2413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4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6CCE704-4E62-49F7-8C1E-9A480295F86C}"/>
              </a:ext>
            </a:extLst>
          </p:cNvPr>
          <p:cNvSpPr/>
          <p:nvPr/>
        </p:nvSpPr>
        <p:spPr>
          <a:xfrm>
            <a:off x="638141" y="1001606"/>
            <a:ext cx="135966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b="1" kern="0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Pipelines (CI)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144540-9DDD-41A4-95CD-AD92D6208D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6625" y="1377158"/>
            <a:ext cx="5238750" cy="50387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494DDE-77B6-4B25-B7FC-BBE61811962F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49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5E04DB6-8630-4633-ABE9-AF0922814967}"/>
              </a:ext>
            </a:extLst>
          </p:cNvPr>
          <p:cNvSpPr/>
          <p:nvPr/>
        </p:nvSpPr>
        <p:spPr>
          <a:xfrm>
            <a:off x="1888528" y="1947472"/>
            <a:ext cx="8375374" cy="29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tareas que se encuentran configuradas en el pipeline son las siguientes: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PoweShell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Tuberia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compilación o versión para ejecutar un script de PowerShell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Construcción de la imagen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consulta de la imagen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Tarea de una compilación o lanzamiento para copiar archivos de una carpeta de origen a una carpeta de destino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Artifact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una canalización de compilación para publicar artefactos de compilación en Azure Pipelines, TFS o un recurso compartido de archivos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C9C3BF-FF8D-4EFE-8B7E-5143D1D75592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30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FCFC8CC3-B497-C94F-ADDA-908BCAE20E79}"/>
              </a:ext>
            </a:extLst>
          </p:cNvPr>
          <p:cNvGraphicFramePr>
            <a:graphicFrameLocks noGrp="1"/>
          </p:cNvGraphicFramePr>
          <p:nvPr/>
        </p:nvGraphicFramePr>
        <p:xfrm>
          <a:off x="291106" y="175202"/>
          <a:ext cx="11570219" cy="6282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70219">
                  <a:extLst>
                    <a:ext uri="{9D8B030D-6E8A-4147-A177-3AD203B41FA5}">
                      <a16:colId xmlns:a16="http://schemas.microsoft.com/office/drawing/2014/main" val="2952159737"/>
                    </a:ext>
                  </a:extLst>
                </a:gridCol>
              </a:tblGrid>
              <a:tr h="628295"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64342"/>
                  </a:ext>
                </a:extLst>
              </a:tr>
            </a:tbl>
          </a:graphicData>
        </a:graphic>
      </p:graphicFrame>
      <p:sp>
        <p:nvSpPr>
          <p:cNvPr id="282" name="Rectángulo redondeado 281">
            <a:extLst>
              <a:ext uri="{FF2B5EF4-FFF2-40B4-BE49-F238E27FC236}">
                <a16:creationId xmlns:a16="http://schemas.microsoft.com/office/drawing/2014/main" id="{043A9970-5DB8-BF41-8012-E4C17B3B8543}"/>
              </a:ext>
            </a:extLst>
          </p:cNvPr>
          <p:cNvSpPr/>
          <p:nvPr/>
        </p:nvSpPr>
        <p:spPr>
          <a:xfrm>
            <a:off x="139673" y="127246"/>
            <a:ext cx="11875543" cy="6581898"/>
          </a:xfrm>
          <a:prstGeom prst="roundRect">
            <a:avLst>
              <a:gd name="adj" fmla="val 358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BFBC6B94-A5ED-E34D-BF0B-749C6BC9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5" y="237654"/>
            <a:ext cx="1978121" cy="5199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0595A9-2159-4B3E-B7B5-11785DE240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9442" y="2001078"/>
            <a:ext cx="9766853" cy="24886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910EE7-23C2-4C89-9882-1D90E8FB9CB2}"/>
              </a:ext>
            </a:extLst>
          </p:cNvPr>
          <p:cNvSpPr txBox="1"/>
          <p:nvPr/>
        </p:nvSpPr>
        <p:spPr>
          <a:xfrm>
            <a:off x="3707129" y="298032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INTEGRACIÓN CONTINUA AZURE - DEVOPS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437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185</Words>
  <Application>Microsoft Office PowerPoint</Application>
  <PresentationFormat>Panorámica</PresentationFormat>
  <Paragraphs>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Jenni Escobar</cp:lastModifiedBy>
  <cp:revision>178</cp:revision>
  <dcterms:modified xsi:type="dcterms:W3CDTF">2019-09-04T11:54:31Z</dcterms:modified>
</cp:coreProperties>
</file>