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3" r:id="rId3"/>
    <p:sldId id="289" r:id="rId4"/>
    <p:sldId id="290" r:id="rId5"/>
    <p:sldId id="292" r:id="rId6"/>
    <p:sldId id="282" r:id="rId7"/>
    <p:sldId id="283" r:id="rId8"/>
    <p:sldId id="284" r:id="rId9"/>
    <p:sldId id="285" r:id="rId10"/>
    <p:sldId id="286" r:id="rId11"/>
    <p:sldId id="294" r:id="rId12"/>
    <p:sldId id="295" r:id="rId13"/>
    <p:sldId id="296" r:id="rId14"/>
    <p:sldId id="287" r:id="rId15"/>
    <p:sldId id="298" r:id="rId16"/>
    <p:sldId id="30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3"/>
    <p:restoredTop sz="94707"/>
  </p:normalViewPr>
  <p:slideViewPr>
    <p:cSldViewPr snapToGrid="0" snapToObjects="1">
      <p:cViewPr varScale="1">
        <p:scale>
          <a:sx n="73" d="100"/>
          <a:sy n="73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5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6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9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1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37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6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3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0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3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952A21-B2C9-4828-87BB-E494E2D80B6D}"/>
              </a:ext>
            </a:extLst>
          </p:cNvPr>
          <p:cNvSpPr txBox="1"/>
          <p:nvPr/>
        </p:nvSpPr>
        <p:spPr>
          <a:xfrm>
            <a:off x="4346713" y="2356366"/>
            <a:ext cx="34985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Proyecto Leopardo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44564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56152E-440B-437B-95F7-6F5C7AE0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8005" y="966374"/>
            <a:ext cx="6995990" cy="49252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F9991-E8B0-4CBF-A347-5909A24AB6AF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50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5" y="1213343"/>
            <a:ext cx="10058400" cy="47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5" y="1190471"/>
            <a:ext cx="10058400" cy="48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1" y="1170908"/>
            <a:ext cx="10058400" cy="4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91689E6-1BBF-4212-9133-0068B9BD2289}"/>
              </a:ext>
            </a:extLst>
          </p:cNvPr>
          <p:cNvSpPr/>
          <p:nvPr/>
        </p:nvSpPr>
        <p:spPr>
          <a:xfrm>
            <a:off x="328915" y="968649"/>
            <a:ext cx="11346250" cy="13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App Service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implementa después de cada compilación exitosa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2800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Service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sube exitosamente a App Service de Azure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306772"/>
            <a:ext cx="8791303" cy="41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Prueba Unitaria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9" y="926327"/>
            <a:ext cx="10058400" cy="50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1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Prueba Unitaria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926327"/>
            <a:ext cx="9713212" cy="53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1244274"/>
            <a:ext cx="10058400" cy="4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25587"/>
              </p:ext>
            </p:extLst>
          </p:nvPr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7AB9D6-BECF-4537-B3C9-CE385647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944644"/>
            <a:ext cx="10473751" cy="5764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DEB944A-715E-4587-9E07-B78DF637ECC0}"/>
              </a:ext>
            </a:extLst>
          </p:cNvPr>
          <p:cNvSpPr/>
          <p:nvPr/>
        </p:nvSpPr>
        <p:spPr>
          <a:xfrm>
            <a:off x="8338782" y="5936776"/>
            <a:ext cx="2743200" cy="36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40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E0461A-37B1-403A-A40F-B919B9E6E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8" y="927878"/>
            <a:ext cx="10032824" cy="56568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12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379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PRUEBAS UNITARIAS AUTOMATIZADAS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FA5E5-A156-41FF-B0BD-EED657CF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5" y="820069"/>
            <a:ext cx="9327415" cy="57748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862805-25CD-4430-8DE1-E252F62CB537}"/>
              </a:ext>
            </a:extLst>
          </p:cNvPr>
          <p:cNvSpPr/>
          <p:nvPr/>
        </p:nvSpPr>
        <p:spPr>
          <a:xfrm>
            <a:off x="1425387" y="2131258"/>
            <a:ext cx="2931459" cy="2413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45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CCE704-4E62-49F7-8C1E-9A480295F86C}"/>
              </a:ext>
            </a:extLst>
          </p:cNvPr>
          <p:cNvSpPr/>
          <p:nvPr/>
        </p:nvSpPr>
        <p:spPr>
          <a:xfrm>
            <a:off x="638141" y="1001606"/>
            <a:ext cx="135966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Pipelines (CI)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144540-9DDD-41A4-95CD-AD92D6208D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6625" y="1377158"/>
            <a:ext cx="5238750" cy="5038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494DDE-77B6-4B25-B7FC-BBE61811962F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49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5E04DB6-8630-4633-ABE9-AF0922814967}"/>
              </a:ext>
            </a:extLst>
          </p:cNvPr>
          <p:cNvSpPr/>
          <p:nvPr/>
        </p:nvSpPr>
        <p:spPr>
          <a:xfrm>
            <a:off x="1888528" y="1947472"/>
            <a:ext cx="8375374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tareas que se encuentran configuradas en el pipeline son las siguientes: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PoweShell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Tuberia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compilación o versión para ejecutar un script de PowerShell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Construcción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consulta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Tarea de una compilación o lanzamiento para copiar archivos de una carpeta de origen a una carpeta de destino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una canalización de compilación para publicar artefactos de compilación en Azure Pipelines, TFS o un recurso compartido de archivos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C9C3BF-FF8D-4EFE-8B7E-5143D1D7559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306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0595A9-2159-4B3E-B7B5-11785DE240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9442" y="2001078"/>
            <a:ext cx="9766853" cy="24886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910EE7-23C2-4C89-9882-1D90E8FB9CB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3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ECBAFE0-430A-436D-B11B-8A6B7DB029F8}"/>
              </a:ext>
            </a:extLst>
          </p:cNvPr>
          <p:cNvSpPr/>
          <p:nvPr/>
        </p:nvSpPr>
        <p:spPr>
          <a:xfrm>
            <a:off x="291106" y="1022551"/>
            <a:ext cx="8867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 err="1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endParaRPr lang="es-CO" b="1" kern="0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3378D-B47D-4330-B1CA-DEDAB63C76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556" y="1192696"/>
            <a:ext cx="8322365" cy="51683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7CFE3A-D319-4B73-9B0D-E2F209CEB39C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854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178</Words>
  <Application>Microsoft Office PowerPoint</Application>
  <PresentationFormat>Panorámica</PresentationFormat>
  <Paragraphs>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Jenni Escobar</cp:lastModifiedBy>
  <cp:revision>177</cp:revision>
  <dcterms:modified xsi:type="dcterms:W3CDTF">2019-09-04T11:36:53Z</dcterms:modified>
</cp:coreProperties>
</file>