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9F6EE-BE34-F422-01D3-0B2004C9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22C31-0B34-D7C6-1F2E-41D07A6D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B8CEA-D812-0140-04E8-0A8B8D9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BBE30-50E5-F43F-24E0-E608FC9B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FDF82-3D8B-F029-6AEE-09AA0F5B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9279-6DE2-0214-864E-176B489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ADD59-5D54-7C2E-25A3-2AB68C77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B7D0E-C517-75A4-7222-7276A947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3C2F7-A5BB-F370-AFE9-5C329A8F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BBE7C-A0E6-C6C3-CCB7-29803192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2AD69-39B8-BA97-CA2F-62AED83F6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DA0D2-7044-81BC-8457-79EFCBF28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31CC0-84EE-0720-5BE8-6880C5D6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B42CC-142D-F648-9F4B-75804790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8C0AE-08AD-D242-8F9C-9F8EC098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2E3C-E7ED-049C-2765-FF9C0D66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5F8AC-7D52-9DD5-23FF-D77B5FAA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3B462-6E0F-A1E9-9691-E701252A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530EB-93C6-599E-325D-B3E680A5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A83BB-1B2A-B4D5-EB02-ECB3A05B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47096-563F-B0A4-8B1B-7E41D566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76246-1986-6382-58DF-CD0FC2E2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65BD2-DC58-91A7-8BBC-DB9110D9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4DE87-4A39-C672-769E-4B693716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7C8D-916F-28CE-6F81-B9D29618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B7CED-2BB4-86EC-C121-C71CCD05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E62D8-7E52-2E70-C2A2-4E4509E18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A2FD0-EC77-08E3-05A2-12C37400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C12C0-746A-0C76-DD98-E6FA1E5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50728-990B-E5B0-8CF8-7B9EFF0B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1C970-F988-AB2F-2949-68CEC779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9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A02A7-8494-9731-09DA-3C8A45C2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307AB-B4A5-D796-B660-89B5C2CD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44ED8-CC9A-EB5C-8D89-8EE45FE6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9D2F03-B154-237C-6257-DAFB7A37D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DDD97-50BE-0640-767A-EBE2DB5D0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08EE0-04A8-8C3C-A07D-13FFE95D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FB509-65F0-19E0-3C5B-115A5FF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D9D34-75AB-641F-64CB-31921627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2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2BCB7-47CD-7FC7-6496-07D7ABB3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C3DD28-B808-91AF-15FE-D2A7535B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D7A8B5-58D0-C31E-5912-2199133F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7652-7DC3-8166-49A0-C16D7A60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3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533DA0-F971-0959-661E-2AD7580C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E91778-3952-608C-FCCD-346C35AE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6EEC81-BF18-ABA5-FC5E-A2597BDE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5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21C68-6365-B512-232B-CA5BDE27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7492E-3FAB-FEB0-984E-38B0A6E8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45470-42C1-BB20-457C-3A07088C6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DF196-A097-36A9-0ED6-1781950B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85E56-9633-6A6D-25C7-4C5210D3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53582-489A-089C-C074-6FF43F0D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A32A-2502-84D6-9566-077B420B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A5BB35-4399-5667-F938-BBCA160F3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64FA5-4F27-9EB7-851B-F5D11F76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17CAC-C651-3E77-F2C9-809AC955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E99F8-8D83-C711-F9BB-4AB2C48A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F3D16-6206-BDF2-7B0B-29FF84ED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4E914-CF49-9394-C431-1E290E04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C8D07-2A6C-74C5-BBD8-BDA0F56D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97631-07D3-90A9-7EB8-399EF91CD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1097-58C4-49C1-8365-5A28B59E671E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F657C-7A91-E73E-A86B-2654B335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439F4-1D97-17DC-84CA-B68894BE5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16A7-ABE9-42F7-8541-41BBDA171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2A0E-F180-26CE-75B6-29F226A5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>
                <a:solidFill>
                  <a:srgbClr val="1F2328"/>
                </a:solidFill>
                <a:latin typeface="Saira" pitchFamily="2" charset="0"/>
              </a:rPr>
              <a:t>BOJ Workbook </a:t>
            </a:r>
            <a:br>
              <a:rPr lang="en-US" altLang="ko-KR" sz="8800" b="1">
                <a:solidFill>
                  <a:srgbClr val="1F2328"/>
                </a:solidFill>
                <a:latin typeface="Saira" pitchFamily="2" charset="0"/>
              </a:rPr>
            </a:br>
            <a:r>
              <a:rPr lang="en-US" altLang="ko-KR" sz="8800" b="1">
                <a:solidFill>
                  <a:srgbClr val="1F2328"/>
                </a:solidFill>
                <a:latin typeface="Saira" pitchFamily="2" charset="0"/>
              </a:rPr>
              <a:t>Copy Paste Pro</a:t>
            </a:r>
            <a:endParaRPr lang="ko-KR" altLang="en-US" sz="8800">
              <a:latin typeface="Sai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Saira</vt:lpstr>
      <vt:lpstr>Office 테마</vt:lpstr>
      <vt:lpstr>BOJ Workbook  Copy Paste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Workbook  Copy Paste Pro</dc:title>
  <dc:creator>구경모</dc:creator>
  <cp:lastModifiedBy>구경모</cp:lastModifiedBy>
  <cp:revision>1</cp:revision>
  <dcterms:created xsi:type="dcterms:W3CDTF">2023-09-23T18:23:13Z</dcterms:created>
  <dcterms:modified xsi:type="dcterms:W3CDTF">2023-09-23T18:25:54Z</dcterms:modified>
</cp:coreProperties>
</file>