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115616" y="764704"/>
            <a:ext cx="1872208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DAYS</a:t>
            </a:r>
            <a:endParaRPr lang="zh-TW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275856" y="692696"/>
            <a:ext cx="1872208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HOURS</a:t>
            </a:r>
            <a:endParaRPr lang="zh-TW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580112" y="764704"/>
            <a:ext cx="1872208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MINS</a:t>
            </a:r>
            <a:endParaRPr lang="zh-TW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1619672" y="2996952"/>
            <a:ext cx="2520280" cy="936104"/>
          </a:xfrm>
          <a:prstGeom prst="wedgeRoundRectCallout">
            <a:avLst>
              <a:gd name="adj1" fmla="val 44016"/>
              <a:gd name="adj2" fmla="val 32919"/>
              <a:gd name="adj3" fmla="val 16667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串聯語法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1619672" y="4437112"/>
            <a:ext cx="2520280" cy="936104"/>
          </a:xfrm>
          <a:prstGeom prst="wedgeRoundRectCallout">
            <a:avLst>
              <a:gd name="adj1" fmla="val 42341"/>
              <a:gd name="adj2" fmla="val 25405"/>
              <a:gd name="adj3" fmla="val 16667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粉絲專頁</a:t>
            </a:r>
          </a:p>
        </p:txBody>
      </p:sp>
      <p:sp>
        <p:nvSpPr>
          <p:cNvPr id="12" name="圓角矩形圖說文字 11"/>
          <p:cNvSpPr/>
          <p:nvPr/>
        </p:nvSpPr>
        <p:spPr>
          <a:xfrm>
            <a:off x="2843808" y="1772816"/>
            <a:ext cx="2520280" cy="936104"/>
          </a:xfrm>
          <a:prstGeom prst="wedgeRoundRectCallout">
            <a:avLst>
              <a:gd name="adj1" fmla="val 42341"/>
              <a:gd name="adj2" fmla="val 25405"/>
              <a:gd name="adj3" fmla="val 16667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自動播放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5364088" y="2924944"/>
            <a:ext cx="2520280" cy="1437652"/>
            <a:chOff x="5364088" y="2924944"/>
            <a:chExt cx="2520280" cy="1437652"/>
          </a:xfrm>
        </p:grpSpPr>
        <p:sp>
          <p:nvSpPr>
            <p:cNvPr id="13" name="圓角矩形圖說文字 12"/>
            <p:cNvSpPr/>
            <p:nvPr/>
          </p:nvSpPr>
          <p:spPr>
            <a:xfrm>
              <a:off x="5364088" y="2924944"/>
              <a:ext cx="2520280" cy="936104"/>
            </a:xfrm>
            <a:prstGeom prst="wedgeRoundRectCallout">
              <a:avLst>
                <a:gd name="adj1" fmla="val 42341"/>
                <a:gd name="adj2" fmla="val 25405"/>
                <a:gd name="adj3" fmla="val 16667"/>
              </a:avLst>
            </a:prstGeom>
            <a:gradFill>
              <a:gsLst>
                <a:gs pos="0">
                  <a:schemeClr val="bg1">
                    <a:lumMod val="65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523840" y="3039157"/>
              <a:ext cx="22885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b="1" dirty="0" smtClean="0">
                  <a:solidFill>
                    <a:schemeClr val="bg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自動播放</a:t>
              </a:r>
            </a:p>
            <a:p>
              <a:endParaRPr lang="zh-TW" altLang="en-US" sz="4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-1188640" y="-266700"/>
            <a:ext cx="12192001" cy="7484740"/>
            <a:chOff x="-1188640" y="-266700"/>
            <a:chExt cx="12192001" cy="7484740"/>
          </a:xfrm>
        </p:grpSpPr>
        <p:pic>
          <p:nvPicPr>
            <p:cNvPr id="1027" name="Picture 3" descr="C:\Users\johnliu\Desktop\HomerRod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640" y="-266700"/>
              <a:ext cx="12192001" cy="7124700"/>
            </a:xfrm>
            <a:prstGeom prst="rect">
              <a:avLst/>
            </a:prstGeom>
            <a:noFill/>
          </p:spPr>
        </p:pic>
        <p:sp>
          <p:nvSpPr>
            <p:cNvPr id="6" name="文字方塊 5"/>
            <p:cNvSpPr txBox="1"/>
            <p:nvPr/>
          </p:nvSpPr>
          <p:spPr>
            <a:xfrm>
              <a:off x="87179" y="1268760"/>
              <a:ext cx="1015663" cy="59492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5400" b="1" dirty="0" smtClean="0">
                  <a:solidFill>
                    <a:schemeClr val="accent6">
                      <a:lumMod val="7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回家</a:t>
              </a:r>
              <a:r>
                <a:rPr lang="zh-TW" altLang="en-US" sz="5400" b="1" dirty="0" smtClean="0">
                  <a:solidFill>
                    <a:schemeClr val="accent6">
                      <a:lumMod val="7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路上   戴佩妮</a:t>
              </a:r>
              <a:endParaRPr lang="zh-TW" altLang="en-US" sz="5400" b="1" dirty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4000" b="1" spc="50" dirty="0" smtClean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defRPr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15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johnliu</dc:creator>
  <cp:lastModifiedBy>johnliu</cp:lastModifiedBy>
  <cp:revision>24</cp:revision>
  <dcterms:created xsi:type="dcterms:W3CDTF">2011-10-09T06:18:53Z</dcterms:created>
  <dcterms:modified xsi:type="dcterms:W3CDTF">2011-10-12T21:52:41Z</dcterms:modified>
</cp:coreProperties>
</file>