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5664-3344-4F5C-9F4E-979465A29E0C}" type="datetimeFigureOut">
              <a:rPr lang="zh-TW" altLang="en-US" smtClean="0"/>
              <a:pPr/>
              <a:t>2011/10/12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CA4F-744C-41A6-90BC-FB255CB812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115616" y="764704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DAYS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75856" y="692696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HOURS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580112" y="764704"/>
            <a:ext cx="1872208" cy="7920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MINS</a:t>
            </a:r>
            <a:endParaRPr lang="zh-TW" alt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1619672" y="2996952"/>
            <a:ext cx="2520280" cy="936104"/>
          </a:xfrm>
          <a:prstGeom prst="wedgeRoundRectCallout">
            <a:avLst>
              <a:gd name="adj1" fmla="val 61320"/>
              <a:gd name="adj2" fmla="val 22399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串聯語法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1619672" y="4437112"/>
            <a:ext cx="2520280" cy="936104"/>
          </a:xfrm>
          <a:prstGeom prst="wedgeRoundRectCallout">
            <a:avLst>
              <a:gd name="adj1" fmla="val 61320"/>
              <a:gd name="adj2" fmla="val 22399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BLOG</a:t>
            </a:r>
            <a:endParaRPr lang="zh-TW" altLang="en-US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220072" y="2996952"/>
            <a:ext cx="2520280" cy="936104"/>
          </a:xfrm>
          <a:prstGeom prst="wedgeRoundRectCallout">
            <a:avLst>
              <a:gd name="adj1" fmla="val 61320"/>
              <a:gd name="adj2" fmla="val 22399"/>
              <a:gd name="adj3" fmla="val 16667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串聯語法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4000" b="1" spc="50" dirty="0" smtClean="0">
            <a:ln w="13500">
              <a:solidFill>
                <a:schemeClr val="accent1">
                  <a:shade val="2500"/>
                  <a:alpha val="6500"/>
                </a:schemeClr>
              </a:solidFill>
              <a:prstDash val="solid"/>
            </a:ln>
            <a:solidFill>
              <a:schemeClr val="accent1">
                <a:tint val="3000"/>
                <a:alpha val="95000"/>
              </a:schemeClr>
            </a:solidFill>
            <a:effectLst>
              <a:innerShdw blurRad="50900" dist="38500" dir="13500000">
                <a:srgbClr val="000000">
                  <a:alpha val="60000"/>
                </a:srgbClr>
              </a:innerShdw>
            </a:effectLst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johnliu</dc:creator>
  <cp:lastModifiedBy>johnliu</cp:lastModifiedBy>
  <cp:revision>13</cp:revision>
  <dcterms:created xsi:type="dcterms:W3CDTF">2011-10-09T06:18:53Z</dcterms:created>
  <dcterms:modified xsi:type="dcterms:W3CDTF">2011-10-11T23:10:05Z</dcterms:modified>
</cp:coreProperties>
</file>