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9" r:id="rId4"/>
    <p:sldId id="260" r:id="rId5"/>
    <p:sldId id="257" r:id="rId6"/>
  </p:sldIdLst>
  <p:sldSz cx="18291175" cy="10290175"/>
  <p:notesSz cx="6858000" cy="9144000"/>
  <p:defaultTextStyle>
    <a:defPPr>
      <a:defRPr lang="en-US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" y="-1218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A4A5-E1BE-4495-9C16-091C477C6C0C}" type="datetimeFigureOut">
              <a:rPr lang="en-ZA" smtClean="0"/>
              <a:t>2015/09/22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93F98-72E7-4F59-A868-2CD278B38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4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3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4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22.09.2015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38794" y="5953259"/>
            <a:ext cx="420725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7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COS 301</a:t>
            </a:r>
            <a:endParaRPr lang="tr-TR" sz="77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809" y="6945287"/>
            <a:ext cx="469702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7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Demonstration Four</a:t>
            </a:r>
            <a:endParaRPr lang="tr-TR" sz="37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20" y="2867543"/>
            <a:ext cx="5364000" cy="20207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</a:t>
            </a:r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tats Restructuring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Stats restructuring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Stats will be restructured to create a more usable and efficient user  interface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10" descr="C:\Users\Liz\Desktop\dashboard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63" y="2802077"/>
            <a:ext cx="8208912" cy="5506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24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Statistics Equations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87" y="2630487"/>
            <a:ext cx="1744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Let m = Type of procedure(Elective/Emergency) or hospitalization period</a:t>
            </a:r>
          </a:p>
          <a:p>
            <a:r>
              <a:rPr lang="en-ZA" dirty="0" smtClean="0"/>
              <a:t>Let d= date</a:t>
            </a:r>
          </a:p>
          <a:p>
            <a:r>
              <a:rPr lang="en-ZA" dirty="0" smtClean="0"/>
              <a:t>Let n = Start Date</a:t>
            </a:r>
          </a:p>
          <a:p>
            <a:r>
              <a:rPr lang="en-ZA" dirty="0" smtClean="0"/>
              <a:t>Let o = End Date</a:t>
            </a:r>
          </a:p>
          <a:p>
            <a:r>
              <a:rPr lang="en-ZA" dirty="0" smtClean="0"/>
              <a:t>Aggregate(m, n, o) = { Aggregate (m, n, o) if m = Emergency &amp; d &lt;= end date &amp; d&gt;= start date</a:t>
            </a:r>
          </a:p>
          <a:p>
            <a:r>
              <a:rPr lang="en-ZA" dirty="0"/>
              <a:t>	</a:t>
            </a:r>
            <a:r>
              <a:rPr lang="en-ZA" dirty="0" smtClean="0"/>
              <a:t>	{Aggregate(m, n, o) if m = Elective &amp; d&lt;= end date &amp; d </a:t>
            </a:r>
            <a:r>
              <a:rPr lang="en-ZA" smtClean="0"/>
              <a:t>&gt;= start date 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0222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653" y="5433119"/>
            <a:ext cx="71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Demonstration</a:t>
            </a:r>
            <a:endParaRPr lang="tr-TR" sz="6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6" y="2859087"/>
            <a:ext cx="3780000" cy="184493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Austin</dc:creator>
  <cp:lastModifiedBy>Trevor Austin</cp:lastModifiedBy>
  <cp:revision>2</cp:revision>
  <dcterms:created xsi:type="dcterms:W3CDTF">2006-08-16T00:00:00Z</dcterms:created>
  <dcterms:modified xsi:type="dcterms:W3CDTF">2015-09-22T06:21:36Z</dcterms:modified>
</cp:coreProperties>
</file>