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8291175" cy="10290175"/>
  <p:notesSz cx="6858000" cy="9144000"/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" y="-1218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dirty="0" smtClean="0"/>
              <a:t>Statistics</a:t>
            </a:r>
            <a:endParaRPr lang="en-ZA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Time</c:v>
                </c:pt>
                <c:pt idx="1">
                  <c:v>Time</c:v>
                </c:pt>
                <c:pt idx="2">
                  <c:v>Time</c:v>
                </c:pt>
                <c:pt idx="3">
                  <c:v>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864128"/>
        <c:axId val="178866048"/>
      </c:lineChart>
      <c:catAx>
        <c:axId val="178864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8866048"/>
        <c:crosses val="autoZero"/>
        <c:auto val="1"/>
        <c:lblAlgn val="ctr"/>
        <c:lblOffset val="100"/>
        <c:noMultiLvlLbl val="0"/>
      </c:catAx>
      <c:valAx>
        <c:axId val="178866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864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6139990908917807"/>
          <c:y val="8.9558429437895853E-2"/>
          <c:w val="0.25285578699009148"/>
          <c:h val="9.1972712476557306E-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accent5">
              <a:lumMod val="75000"/>
            </a:schemeClr>
          </a:solidFill>
          <a:latin typeface="Novecento sans wide Book" pitchFamily="50" charset="-94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7EC5D-9CBE-45A1-89A9-D10D05393041}" type="datetimeFigureOut">
              <a:rPr lang="en-ZA" smtClean="0"/>
              <a:t>2015/08/27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80FA0-F530-409A-AB58-28E7EE0CB10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31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27.08.2015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38794" y="5953259"/>
            <a:ext cx="42072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7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COS 301</a:t>
            </a:r>
            <a:endParaRPr lang="tr-TR" sz="77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809" y="6945287"/>
            <a:ext cx="469702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7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Demonstration Three</a:t>
            </a:r>
            <a:endParaRPr lang="tr-TR" sz="37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20" y="2867543"/>
            <a:ext cx="5364000" cy="2020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Redefining the Core Goal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Statistics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Core Goal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After many discussions and  meetings we have determined that our core goal was not clear. 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34506744"/>
              </p:ext>
            </p:extLst>
          </p:nvPr>
        </p:nvGraphicFramePr>
        <p:xfrm>
          <a:off x="1056497" y="2600651"/>
          <a:ext cx="7825251" cy="56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41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Statistics Equations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671" y="20208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Statistics Average Equation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11387" y="2870654"/>
                <a:ext cx="4343400" cy="14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/>
                        </a:rPr>
                        <m:t>𝐴𝑀</m:t>
                      </m:r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ZA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ZA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ZA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87" y="2870654"/>
                <a:ext cx="4343400" cy="1492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11351" y="20208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Graph Equation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414741" y="2840436"/>
                <a:ext cx="2669000" cy="14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741" y="2840436"/>
                <a:ext cx="2669000" cy="14923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4635" y="45354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Neural Network Equations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84213" y="71262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Activation Function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9555" y="5601412"/>
                <a:ext cx="2894767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/>
                        </a:rPr>
                        <m:t>𝑛𝑒𝑡</m:t>
                      </m:r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5" y="5601412"/>
                <a:ext cx="2894767" cy="14366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5141" y="7507287"/>
                <a:ext cx="3763594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1" y="7507287"/>
                <a:ext cx="3763594" cy="10257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257432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Input Function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7897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Weight Initialization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29637" y="5707594"/>
                <a:ext cx="3898824" cy="1224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/>
                        </a:rPr>
                        <m:t>[−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𝑓𝑎𝑛𝑖𝑛</m:t>
                              </m:r>
                            </m:e>
                          </m:rad>
                        </m:den>
                      </m:f>
                      <m:r>
                        <a:rPr lang="en-ZA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𝑓𝑎𝑛𝑖𝑛</m:t>
                              </m:r>
                            </m:e>
                          </m:rad>
                        </m:den>
                      </m:f>
                      <m:r>
                        <a:rPr lang="en-ZA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637" y="5707594"/>
                <a:ext cx="3898824" cy="12243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03589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Input Functions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967357" y="5778173"/>
                <a:ext cx="3296865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357" y="5778173"/>
                <a:ext cx="3296865" cy="14770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806701" y="5806884"/>
                <a:ext cx="3240118" cy="112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701" y="5806884"/>
                <a:ext cx="3240118" cy="11279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967356" y="7454357"/>
                <a:ext cx="3474092" cy="153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356" y="7454357"/>
                <a:ext cx="3474092" cy="153279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769479" y="7693194"/>
                <a:ext cx="3314562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479" y="7693194"/>
                <a:ext cx="3314562" cy="10764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82987" y="71262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Training Error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407560" y="7862362"/>
                <a:ext cx="17429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)</m:t>
                    </m:r>
                  </m:oMath>
                </a14:m>
                <a:endParaRPr lang="en-ZA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60" y="7862362"/>
                <a:ext cx="1742978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8741" t="-12500" b="-343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7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7011987" y="608583"/>
            <a:ext cx="9262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Statistics Equations Continued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545" y="1868487"/>
            <a:ext cx="10522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Neural Network Equations Continued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5327" y="3091249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Error Propagation Phase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9141" y="3777049"/>
                <a:ext cx="5632311" cy="63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ZA" i="1"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ZA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ZA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ZA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ZA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3777049"/>
                <a:ext cx="5632311" cy="630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71497" y="4748668"/>
                <a:ext cx="2944268" cy="63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ZA" b="0" i="0" smtClean="0">
                          <a:latin typeface="Cambria Math"/>
                        </a:rPr>
                        <m:t>n</m:t>
                      </m:r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97" y="4748668"/>
                <a:ext cx="2944268" cy="630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59141" y="5441202"/>
                <a:ext cx="4753417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/>
                            </a:rPr>
                            <m:t>=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ZA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ZA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Z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5441202"/>
                <a:ext cx="4753417" cy="14770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365625" y="7129849"/>
                <a:ext cx="2650854" cy="682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ZA" b="0" i="0" smtClean="0">
                          <a:latin typeface="Cambria Math"/>
                        </a:rPr>
                        <m:t>n</m:t>
                      </m:r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25" y="7129849"/>
                <a:ext cx="2650854" cy="6822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144849" y="3091249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Data Scaling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201158" y="4000713"/>
                <a:ext cx="7509685" cy="110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Z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sub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ZA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ZA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58" y="4000713"/>
                <a:ext cx="7509685" cy="11027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2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6653" y="5433119"/>
            <a:ext cx="71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Demonstration</a:t>
            </a:r>
            <a:endParaRPr lang="tr-TR" sz="6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16" y="2859087"/>
            <a:ext cx="3780000" cy="18449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‘</a:t>
            </a:r>
            <a:r>
              <a:rPr lang="en-ZA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Let us not be content to wait and see what will happen, but give us the determination to make the right  things happen</a:t>
            </a:r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’</a:t>
            </a:r>
            <a:endParaRPr lang="tr-TR" sz="5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- </a:t>
            </a:r>
            <a:r>
              <a:rPr lang="en-ZA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Horace Mann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420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Austin</dc:creator>
  <cp:lastModifiedBy>Trevor Austin</cp:lastModifiedBy>
  <cp:revision>11</cp:revision>
  <dcterms:created xsi:type="dcterms:W3CDTF">2006-08-16T00:00:00Z</dcterms:created>
  <dcterms:modified xsi:type="dcterms:W3CDTF">2015-08-27T20:27:52Z</dcterms:modified>
</cp:coreProperties>
</file>