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8" r:id="rId4"/>
    <p:sldId id="275" r:id="rId5"/>
    <p:sldId id="276" r:id="rId6"/>
    <p:sldId id="271" r:id="rId7"/>
    <p:sldId id="272" r:id="rId8"/>
    <p:sldId id="278" r:id="rId9"/>
    <p:sldId id="277" r:id="rId10"/>
    <p:sldId id="279" r:id="rId11"/>
    <p:sldId id="274" r:id="rId12"/>
    <p:sldId id="280" r:id="rId13"/>
    <p:sldId id="267" r:id="rId14"/>
    <p:sldId id="269" r:id="rId15"/>
    <p:sldId id="27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AD1851-E2BE-A740-9DC4-5B8718AD8C43}" v="97" dt="2020-02-10T19:11:15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24"/>
    <p:restoredTop sz="74694"/>
  </p:normalViewPr>
  <p:slideViewPr>
    <p:cSldViewPr snapToGrid="0" snapToObjects="1">
      <p:cViewPr varScale="1">
        <p:scale>
          <a:sx n="92" d="100"/>
          <a:sy n="92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9" d="100"/>
          <a:sy n="149" d="100"/>
        </p:scale>
        <p:origin x="3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, Seth" userId="3c561f24-ddce-4c04-9d77-b57464b49d16" providerId="ADAL" clId="{39AD1851-E2BE-A740-9DC4-5B8718AD8C43}"/>
    <pc:docChg chg="undo custSel mod addSld delSld modSld sldOrd">
      <pc:chgData name="Russell, Seth" userId="3c561f24-ddce-4c04-9d77-b57464b49d16" providerId="ADAL" clId="{39AD1851-E2BE-A740-9DC4-5B8718AD8C43}" dt="2020-02-10T19:14:06.960" v="1018" actId="27636"/>
      <pc:docMkLst>
        <pc:docMk/>
      </pc:docMkLst>
      <pc:sldChg chg="modSp">
        <pc:chgData name="Russell, Seth" userId="3c561f24-ddce-4c04-9d77-b57464b49d16" providerId="ADAL" clId="{39AD1851-E2BE-A740-9DC4-5B8718AD8C43}" dt="2020-02-05T18:26:18.541" v="742" actId="27636"/>
        <pc:sldMkLst>
          <pc:docMk/>
          <pc:sldMk cId="3208813150" sldId="256"/>
        </pc:sldMkLst>
        <pc:spChg chg="mod">
          <ac:chgData name="Russell, Seth" userId="3c561f24-ddce-4c04-9d77-b57464b49d16" providerId="ADAL" clId="{39AD1851-E2BE-A740-9DC4-5B8718AD8C43}" dt="2020-02-05T18:26:18.541" v="742" actId="27636"/>
          <ac:spMkLst>
            <pc:docMk/>
            <pc:sldMk cId="3208813150" sldId="256"/>
            <ac:spMk id="3" creationId="{AAC551AE-660E-2744-83AE-E11716730B51}"/>
          </ac:spMkLst>
        </pc:spChg>
      </pc:sldChg>
      <pc:sldChg chg="modAnim">
        <pc:chgData name="Russell, Seth" userId="3c561f24-ddce-4c04-9d77-b57464b49d16" providerId="ADAL" clId="{39AD1851-E2BE-A740-9DC4-5B8718AD8C43}" dt="2020-02-05T17:55:59.445" v="673"/>
        <pc:sldMkLst>
          <pc:docMk/>
          <pc:sldMk cId="2648826794" sldId="257"/>
        </pc:sldMkLst>
      </pc:sldChg>
      <pc:sldChg chg="modSp">
        <pc:chgData name="Russell, Seth" userId="3c561f24-ddce-4c04-9d77-b57464b49d16" providerId="ADAL" clId="{39AD1851-E2BE-A740-9DC4-5B8718AD8C43}" dt="2020-02-04T22:36:04.186" v="535" actId="20577"/>
        <pc:sldMkLst>
          <pc:docMk/>
          <pc:sldMk cId="724571870" sldId="267"/>
        </pc:sldMkLst>
        <pc:spChg chg="mod">
          <ac:chgData name="Russell, Seth" userId="3c561f24-ddce-4c04-9d77-b57464b49d16" providerId="ADAL" clId="{39AD1851-E2BE-A740-9DC4-5B8718AD8C43}" dt="2020-02-04T22:36:04.186" v="535" actId="20577"/>
          <ac:spMkLst>
            <pc:docMk/>
            <pc:sldMk cId="724571870" sldId="267"/>
            <ac:spMk id="2" creationId="{CC88D540-9C88-214B-8818-E4CE97C0C6C5}"/>
          </ac:spMkLst>
        </pc:spChg>
      </pc:sldChg>
      <pc:sldChg chg="modSp">
        <pc:chgData name="Russell, Seth" userId="3c561f24-ddce-4c04-9d77-b57464b49d16" providerId="ADAL" clId="{39AD1851-E2BE-A740-9DC4-5B8718AD8C43}" dt="2020-02-04T22:36:09.346" v="537" actId="20577"/>
        <pc:sldMkLst>
          <pc:docMk/>
          <pc:sldMk cId="193968060" sldId="269"/>
        </pc:sldMkLst>
        <pc:spChg chg="mod">
          <ac:chgData name="Russell, Seth" userId="3c561f24-ddce-4c04-9d77-b57464b49d16" providerId="ADAL" clId="{39AD1851-E2BE-A740-9DC4-5B8718AD8C43}" dt="2020-02-04T22:36:09.346" v="537" actId="20577"/>
          <ac:spMkLst>
            <pc:docMk/>
            <pc:sldMk cId="193968060" sldId="269"/>
            <ac:spMk id="2" creationId="{CC88D540-9C88-214B-8818-E4CE97C0C6C5}"/>
          </ac:spMkLst>
        </pc:spChg>
      </pc:sldChg>
      <pc:sldChg chg="modSp">
        <pc:chgData name="Russell, Seth" userId="3c561f24-ddce-4c04-9d77-b57464b49d16" providerId="ADAL" clId="{39AD1851-E2BE-A740-9DC4-5B8718AD8C43}" dt="2020-02-04T22:36:15.061" v="540" actId="20577"/>
        <pc:sldMkLst>
          <pc:docMk/>
          <pc:sldMk cId="338634923" sldId="270"/>
        </pc:sldMkLst>
        <pc:spChg chg="mod">
          <ac:chgData name="Russell, Seth" userId="3c561f24-ddce-4c04-9d77-b57464b49d16" providerId="ADAL" clId="{39AD1851-E2BE-A740-9DC4-5B8718AD8C43}" dt="2020-02-04T22:36:15.061" v="540" actId="20577"/>
          <ac:spMkLst>
            <pc:docMk/>
            <pc:sldMk cId="338634923" sldId="270"/>
            <ac:spMk id="2" creationId="{CC88D540-9C88-214B-8818-E4CE97C0C6C5}"/>
          </ac:spMkLst>
        </pc:spChg>
      </pc:sldChg>
      <pc:sldChg chg="ord modAnim">
        <pc:chgData name="Russell, Seth" userId="3c561f24-ddce-4c04-9d77-b57464b49d16" providerId="ADAL" clId="{39AD1851-E2BE-A740-9DC4-5B8718AD8C43}" dt="2020-02-05T17:57:02.613" v="676"/>
        <pc:sldMkLst>
          <pc:docMk/>
          <pc:sldMk cId="286752943" sldId="271"/>
        </pc:sldMkLst>
      </pc:sldChg>
      <pc:sldChg chg="addSp delSp modNotesTx">
        <pc:chgData name="Russell, Seth" userId="3c561f24-ddce-4c04-9d77-b57464b49d16" providerId="ADAL" clId="{39AD1851-E2BE-A740-9DC4-5B8718AD8C43}" dt="2020-02-05T18:01:58.256" v="723"/>
        <pc:sldMkLst>
          <pc:docMk/>
          <pc:sldMk cId="4154031429" sldId="272"/>
        </pc:sldMkLst>
        <pc:spChg chg="add del">
          <ac:chgData name="Russell, Seth" userId="3c561f24-ddce-4c04-9d77-b57464b49d16" providerId="ADAL" clId="{39AD1851-E2BE-A740-9DC4-5B8718AD8C43}" dt="2020-02-05T18:01:58.256" v="723"/>
          <ac:spMkLst>
            <pc:docMk/>
            <pc:sldMk cId="4154031429" sldId="272"/>
            <ac:spMk id="4" creationId="{810D4DB4-8819-2545-8A6C-700F3FAF3678}"/>
          </ac:spMkLst>
        </pc:spChg>
      </pc:sldChg>
      <pc:sldChg chg="del">
        <pc:chgData name="Russell, Seth" userId="3c561f24-ddce-4c04-9d77-b57464b49d16" providerId="ADAL" clId="{39AD1851-E2BE-A740-9DC4-5B8718AD8C43}" dt="2020-02-04T22:36:20.321" v="541" actId="2696"/>
        <pc:sldMkLst>
          <pc:docMk/>
          <pc:sldMk cId="420781430" sldId="273"/>
        </pc:sldMkLst>
      </pc:sldChg>
      <pc:sldChg chg="addSp modSp add ord">
        <pc:chgData name="Russell, Seth" userId="3c561f24-ddce-4c04-9d77-b57464b49d16" providerId="ADAL" clId="{39AD1851-E2BE-A740-9DC4-5B8718AD8C43}" dt="2020-02-04T22:12:18.184" v="74" actId="14100"/>
        <pc:sldMkLst>
          <pc:docMk/>
          <pc:sldMk cId="140359778" sldId="274"/>
        </pc:sldMkLst>
        <pc:spChg chg="mod">
          <ac:chgData name="Russell, Seth" userId="3c561f24-ddce-4c04-9d77-b57464b49d16" providerId="ADAL" clId="{39AD1851-E2BE-A740-9DC4-5B8718AD8C43}" dt="2020-02-04T22:02:37.420" v="30" actId="20577"/>
          <ac:spMkLst>
            <pc:docMk/>
            <pc:sldMk cId="140359778" sldId="274"/>
            <ac:spMk id="2" creationId="{243B38C5-F4EA-2647-A931-A48A04E080BD}"/>
          </ac:spMkLst>
        </pc:spChg>
        <pc:spChg chg="mod">
          <ac:chgData name="Russell, Seth" userId="3c561f24-ddce-4c04-9d77-b57464b49d16" providerId="ADAL" clId="{39AD1851-E2BE-A740-9DC4-5B8718AD8C43}" dt="2020-02-04T22:12:15.338" v="73" actId="1076"/>
          <ac:spMkLst>
            <pc:docMk/>
            <pc:sldMk cId="140359778" sldId="274"/>
            <ac:spMk id="3" creationId="{9404A674-4B37-D04C-ABD4-E0193F566E91}"/>
          </ac:spMkLst>
        </pc:spChg>
        <pc:picChg chg="add mod">
          <ac:chgData name="Russell, Seth" userId="3c561f24-ddce-4c04-9d77-b57464b49d16" providerId="ADAL" clId="{39AD1851-E2BE-A740-9DC4-5B8718AD8C43}" dt="2020-02-04T22:12:18.184" v="74" actId="14100"/>
          <ac:picMkLst>
            <pc:docMk/>
            <pc:sldMk cId="140359778" sldId="274"/>
            <ac:picMk id="5" creationId="{BF6044B3-D583-0C4E-B00D-A29D02816AB5}"/>
          </ac:picMkLst>
        </pc:picChg>
      </pc:sldChg>
      <pc:sldChg chg="addSp delSp modSp add">
        <pc:chgData name="Russell, Seth" userId="3c561f24-ddce-4c04-9d77-b57464b49d16" providerId="ADAL" clId="{39AD1851-E2BE-A740-9DC4-5B8718AD8C43}" dt="2020-02-04T22:50:12.402" v="618" actId="20577"/>
        <pc:sldMkLst>
          <pc:docMk/>
          <pc:sldMk cId="3970191173" sldId="275"/>
        </pc:sldMkLst>
        <pc:spChg chg="mod">
          <ac:chgData name="Russell, Seth" userId="3c561f24-ddce-4c04-9d77-b57464b49d16" providerId="ADAL" clId="{39AD1851-E2BE-A740-9DC4-5B8718AD8C43}" dt="2020-02-04T22:13:14.805" v="116" actId="20577"/>
          <ac:spMkLst>
            <pc:docMk/>
            <pc:sldMk cId="3970191173" sldId="275"/>
            <ac:spMk id="2" creationId="{F00C26CA-E5E4-A149-85EB-86D3A84298FE}"/>
          </ac:spMkLst>
        </pc:spChg>
        <pc:spChg chg="mod">
          <ac:chgData name="Russell, Seth" userId="3c561f24-ddce-4c04-9d77-b57464b49d16" providerId="ADAL" clId="{39AD1851-E2BE-A740-9DC4-5B8718AD8C43}" dt="2020-02-04T22:29:50.051" v="407" actId="20577"/>
          <ac:spMkLst>
            <pc:docMk/>
            <pc:sldMk cId="3970191173" sldId="275"/>
            <ac:spMk id="3" creationId="{02302B70-6C19-D046-87D1-0FD83722EB10}"/>
          </ac:spMkLst>
        </pc:spChg>
        <pc:spChg chg="add del mod">
          <ac:chgData name="Russell, Seth" userId="3c561f24-ddce-4c04-9d77-b57464b49d16" providerId="ADAL" clId="{39AD1851-E2BE-A740-9DC4-5B8718AD8C43}" dt="2020-02-04T22:27:20.338" v="342" actId="478"/>
          <ac:spMkLst>
            <pc:docMk/>
            <pc:sldMk cId="3970191173" sldId="275"/>
            <ac:spMk id="4" creationId="{6FF3D487-6AE6-034D-918C-8D9D0A152605}"/>
          </ac:spMkLst>
        </pc:spChg>
        <pc:spChg chg="add mod">
          <ac:chgData name="Russell, Seth" userId="3c561f24-ddce-4c04-9d77-b57464b49d16" providerId="ADAL" clId="{39AD1851-E2BE-A740-9DC4-5B8718AD8C43}" dt="2020-02-04T22:29:05.922" v="391"/>
          <ac:spMkLst>
            <pc:docMk/>
            <pc:sldMk cId="3970191173" sldId="275"/>
            <ac:spMk id="5" creationId="{6E748A62-339A-E24B-8B73-C4E5C4A41D0F}"/>
          </ac:spMkLst>
        </pc:spChg>
        <pc:spChg chg="add del mod">
          <ac:chgData name="Russell, Seth" userId="3c561f24-ddce-4c04-9d77-b57464b49d16" providerId="ADAL" clId="{39AD1851-E2BE-A740-9DC4-5B8718AD8C43}" dt="2020-02-04T22:29:44.785" v="403"/>
          <ac:spMkLst>
            <pc:docMk/>
            <pc:sldMk cId="3970191173" sldId="275"/>
            <ac:spMk id="6" creationId="{7720536F-80F3-CB45-AA2B-C35E3F358FE8}"/>
          </ac:spMkLst>
        </pc:spChg>
        <pc:spChg chg="add mod">
          <ac:chgData name="Russell, Seth" userId="3c561f24-ddce-4c04-9d77-b57464b49d16" providerId="ADAL" clId="{39AD1851-E2BE-A740-9DC4-5B8718AD8C43}" dt="2020-02-04T22:50:12.402" v="618" actId="20577"/>
          <ac:spMkLst>
            <pc:docMk/>
            <pc:sldMk cId="3970191173" sldId="275"/>
            <ac:spMk id="7" creationId="{CD7CF298-0698-2748-AE7A-6B5B51BAD6A9}"/>
          </ac:spMkLst>
        </pc:spChg>
        <pc:spChg chg="add del">
          <ac:chgData name="Russell, Seth" userId="3c561f24-ddce-4c04-9d77-b57464b49d16" providerId="ADAL" clId="{39AD1851-E2BE-A740-9DC4-5B8718AD8C43}" dt="2020-02-04T22:30:06.944" v="412"/>
          <ac:spMkLst>
            <pc:docMk/>
            <pc:sldMk cId="3970191173" sldId="275"/>
            <ac:spMk id="8" creationId="{7949FA9E-AD42-4B45-9EEC-7DC2D66DA519}"/>
          </ac:spMkLst>
        </pc:spChg>
      </pc:sldChg>
      <pc:sldChg chg="modSp add">
        <pc:chgData name="Russell, Seth" userId="3c561f24-ddce-4c04-9d77-b57464b49d16" providerId="ADAL" clId="{39AD1851-E2BE-A740-9DC4-5B8718AD8C43}" dt="2020-02-04T22:34:53.781" v="534" actId="20577"/>
        <pc:sldMkLst>
          <pc:docMk/>
          <pc:sldMk cId="314988112" sldId="276"/>
        </pc:sldMkLst>
        <pc:spChg chg="mod">
          <ac:chgData name="Russell, Seth" userId="3c561f24-ddce-4c04-9d77-b57464b49d16" providerId="ADAL" clId="{39AD1851-E2BE-A740-9DC4-5B8718AD8C43}" dt="2020-02-04T22:32:20.741" v="442" actId="20577"/>
          <ac:spMkLst>
            <pc:docMk/>
            <pc:sldMk cId="314988112" sldId="276"/>
            <ac:spMk id="3" creationId="{02302B70-6C19-D046-87D1-0FD83722EB10}"/>
          </ac:spMkLst>
        </pc:spChg>
        <pc:spChg chg="mod">
          <ac:chgData name="Russell, Seth" userId="3c561f24-ddce-4c04-9d77-b57464b49d16" providerId="ADAL" clId="{39AD1851-E2BE-A740-9DC4-5B8718AD8C43}" dt="2020-02-04T22:34:53.781" v="534" actId="20577"/>
          <ac:spMkLst>
            <pc:docMk/>
            <pc:sldMk cId="314988112" sldId="276"/>
            <ac:spMk id="7" creationId="{CD7CF298-0698-2748-AE7A-6B5B51BAD6A9}"/>
          </ac:spMkLst>
        </pc:spChg>
      </pc:sldChg>
      <pc:sldChg chg="modSp add ord modNotesTx">
        <pc:chgData name="Russell, Seth" userId="3c561f24-ddce-4c04-9d77-b57464b49d16" providerId="ADAL" clId="{39AD1851-E2BE-A740-9DC4-5B8718AD8C43}" dt="2020-02-06T18:40:05.605" v="971" actId="27636"/>
        <pc:sldMkLst>
          <pc:docMk/>
          <pc:sldMk cId="1396763844" sldId="277"/>
        </pc:sldMkLst>
        <pc:spChg chg="mod">
          <ac:chgData name="Russell, Seth" userId="3c561f24-ddce-4c04-9d77-b57464b49d16" providerId="ADAL" clId="{39AD1851-E2BE-A740-9DC4-5B8718AD8C43}" dt="2020-02-04T22:46:16.664" v="560" actId="20577"/>
          <ac:spMkLst>
            <pc:docMk/>
            <pc:sldMk cId="1396763844" sldId="277"/>
            <ac:spMk id="2" creationId="{0B26042A-E7FE-C342-AB5B-0668749D7A09}"/>
          </ac:spMkLst>
        </pc:spChg>
        <pc:spChg chg="mod">
          <ac:chgData name="Russell, Seth" userId="3c561f24-ddce-4c04-9d77-b57464b49d16" providerId="ADAL" clId="{39AD1851-E2BE-A740-9DC4-5B8718AD8C43}" dt="2020-02-06T18:40:05.605" v="971" actId="27636"/>
          <ac:spMkLst>
            <pc:docMk/>
            <pc:sldMk cId="1396763844" sldId="277"/>
            <ac:spMk id="3" creationId="{B4384975-3465-6841-B30E-0DB7DA31E5C8}"/>
          </ac:spMkLst>
        </pc:spChg>
      </pc:sldChg>
      <pc:sldChg chg="addSp delSp modSp add">
        <pc:chgData name="Russell, Seth" userId="3c561f24-ddce-4c04-9d77-b57464b49d16" providerId="ADAL" clId="{39AD1851-E2BE-A740-9DC4-5B8718AD8C43}" dt="2020-02-05T18:02:49.505" v="736" actId="20577"/>
        <pc:sldMkLst>
          <pc:docMk/>
          <pc:sldMk cId="1671384103" sldId="278"/>
        </pc:sldMkLst>
        <pc:spChg chg="mod">
          <ac:chgData name="Russell, Seth" userId="3c561f24-ddce-4c04-9d77-b57464b49d16" providerId="ADAL" clId="{39AD1851-E2BE-A740-9DC4-5B8718AD8C43}" dt="2020-02-05T18:02:09.018" v="728" actId="20577"/>
          <ac:spMkLst>
            <pc:docMk/>
            <pc:sldMk cId="1671384103" sldId="278"/>
            <ac:spMk id="2" creationId="{DE7A1BE9-209C-604F-9BEF-0E2489921149}"/>
          </ac:spMkLst>
        </pc:spChg>
        <pc:spChg chg="del">
          <ac:chgData name="Russell, Seth" userId="3c561f24-ddce-4c04-9d77-b57464b49d16" providerId="ADAL" clId="{39AD1851-E2BE-A740-9DC4-5B8718AD8C43}" dt="2020-02-05T18:02:13.318" v="729" actId="478"/>
          <ac:spMkLst>
            <pc:docMk/>
            <pc:sldMk cId="1671384103" sldId="278"/>
            <ac:spMk id="3" creationId="{6D57EF50-7398-8842-97BC-7DFA9918E296}"/>
          </ac:spMkLst>
        </pc:spChg>
        <pc:spChg chg="add mod">
          <ac:chgData name="Russell, Seth" userId="3c561f24-ddce-4c04-9d77-b57464b49d16" providerId="ADAL" clId="{39AD1851-E2BE-A740-9DC4-5B8718AD8C43}" dt="2020-02-05T18:02:49.505" v="736" actId="20577"/>
          <ac:spMkLst>
            <pc:docMk/>
            <pc:sldMk cId="1671384103" sldId="278"/>
            <ac:spMk id="5" creationId="{AD0FF75B-1942-CE41-8F12-7C4AFEF95EEF}"/>
          </ac:spMkLst>
        </pc:spChg>
      </pc:sldChg>
      <pc:sldChg chg="modSp add">
        <pc:chgData name="Russell, Seth" userId="3c561f24-ddce-4c04-9d77-b57464b49d16" providerId="ADAL" clId="{39AD1851-E2BE-A740-9DC4-5B8718AD8C43}" dt="2020-02-05T20:08:38.182" v="774" actId="6549"/>
        <pc:sldMkLst>
          <pc:docMk/>
          <pc:sldMk cId="3227768333" sldId="279"/>
        </pc:sldMkLst>
        <pc:spChg chg="mod">
          <ac:chgData name="Russell, Seth" userId="3c561f24-ddce-4c04-9d77-b57464b49d16" providerId="ADAL" clId="{39AD1851-E2BE-A740-9DC4-5B8718AD8C43}" dt="2020-02-05T20:08:38.182" v="774" actId="6549"/>
          <ac:spMkLst>
            <pc:docMk/>
            <pc:sldMk cId="3227768333" sldId="279"/>
            <ac:spMk id="3" creationId="{B4384975-3465-6841-B30E-0DB7DA31E5C8}"/>
          </ac:spMkLst>
        </pc:spChg>
      </pc:sldChg>
      <pc:sldChg chg="add ord">
        <pc:chgData name="Russell, Seth" userId="3c561f24-ddce-4c04-9d77-b57464b49d16" providerId="ADAL" clId="{39AD1851-E2BE-A740-9DC4-5B8718AD8C43}" dt="2020-02-10T19:05:30.439" v="977"/>
        <pc:sldMkLst>
          <pc:docMk/>
          <pc:sldMk cId="3141085275" sldId="280"/>
        </pc:sldMkLst>
      </pc:sldChg>
      <pc:sldChg chg="addSp delSp modSp add mod setBg setClrOvrMap">
        <pc:chgData name="Russell, Seth" userId="3c561f24-ddce-4c04-9d77-b57464b49d16" providerId="ADAL" clId="{39AD1851-E2BE-A740-9DC4-5B8718AD8C43}" dt="2020-02-10T19:14:06.960" v="1018" actId="27636"/>
        <pc:sldMkLst>
          <pc:docMk/>
          <pc:sldMk cId="3392839285" sldId="281"/>
        </pc:sldMkLst>
        <pc:spChg chg="mod">
          <ac:chgData name="Russell, Seth" userId="3c561f24-ddce-4c04-9d77-b57464b49d16" providerId="ADAL" clId="{39AD1851-E2BE-A740-9DC4-5B8718AD8C43}" dt="2020-02-10T19:14:06.960" v="1018" actId="27636"/>
          <ac:spMkLst>
            <pc:docMk/>
            <pc:sldMk cId="3392839285" sldId="281"/>
            <ac:spMk id="2" creationId="{5CB52076-8C35-7243-A7E6-328E5785C525}"/>
          </ac:spMkLst>
        </pc:spChg>
        <pc:spChg chg="del">
          <ac:chgData name="Russell, Seth" userId="3c561f24-ddce-4c04-9d77-b57464b49d16" providerId="ADAL" clId="{39AD1851-E2BE-A740-9DC4-5B8718AD8C43}" dt="2020-02-10T19:11:15.879" v="991"/>
          <ac:spMkLst>
            <pc:docMk/>
            <pc:sldMk cId="3392839285" sldId="281"/>
            <ac:spMk id="3" creationId="{29D4C698-0D33-3E47-BC51-225D66503B38}"/>
          </ac:spMkLst>
        </pc:spChg>
        <pc:spChg chg="add">
          <ac:chgData name="Russell, Seth" userId="3c561f24-ddce-4c04-9d77-b57464b49d16" providerId="ADAL" clId="{39AD1851-E2BE-A740-9DC4-5B8718AD8C43}" dt="2020-02-10T19:11:23.936" v="992" actId="26606"/>
          <ac:spMkLst>
            <pc:docMk/>
            <pc:sldMk cId="3392839285" sldId="281"/>
            <ac:spMk id="14" creationId="{B8144315-1C5A-4185-A952-25D98D303D46}"/>
          </ac:spMkLst>
        </pc:spChg>
        <pc:spChg chg="add">
          <ac:chgData name="Russell, Seth" userId="3c561f24-ddce-4c04-9d77-b57464b49d16" providerId="ADAL" clId="{39AD1851-E2BE-A740-9DC4-5B8718AD8C43}" dt="2020-02-10T19:11:23.936" v="992" actId="26606"/>
          <ac:spMkLst>
            <pc:docMk/>
            <pc:sldMk cId="3392839285" sldId="281"/>
            <ac:spMk id="16" creationId="{11CAC6F2-0806-417B-BF5D-5AEF6195FA49}"/>
          </ac:spMkLst>
        </pc:spChg>
        <pc:spChg chg="add">
          <ac:chgData name="Russell, Seth" userId="3c561f24-ddce-4c04-9d77-b57464b49d16" providerId="ADAL" clId="{39AD1851-E2BE-A740-9DC4-5B8718AD8C43}" dt="2020-02-10T19:11:23.936" v="992" actId="26606"/>
          <ac:spMkLst>
            <pc:docMk/>
            <pc:sldMk cId="3392839285" sldId="281"/>
            <ac:spMk id="18" creationId="{D4723B02-0AAB-4F6E-BA41-8ED99D559D93}"/>
          </ac:spMkLst>
        </pc:spChg>
        <pc:grpChg chg="add">
          <ac:chgData name="Russell, Seth" userId="3c561f24-ddce-4c04-9d77-b57464b49d16" providerId="ADAL" clId="{39AD1851-E2BE-A740-9DC4-5B8718AD8C43}" dt="2020-02-10T19:11:23.936" v="992" actId="26606"/>
          <ac:grpSpMkLst>
            <pc:docMk/>
            <pc:sldMk cId="3392839285" sldId="281"/>
            <ac:grpSpMk id="10" creationId="{4091D54B-59AB-4A5E-8E9E-0421BD66D4FB}"/>
          </ac:grpSpMkLst>
        </pc:grpChg>
        <pc:picChg chg="add mod">
          <ac:chgData name="Russell, Seth" userId="3c561f24-ddce-4c04-9d77-b57464b49d16" providerId="ADAL" clId="{39AD1851-E2BE-A740-9DC4-5B8718AD8C43}" dt="2020-02-10T19:12:13.099" v="1001" actId="1076"/>
          <ac:picMkLst>
            <pc:docMk/>
            <pc:sldMk cId="3392839285" sldId="281"/>
            <ac:picMk id="5" creationId="{9D1336A5-CD5D-D74F-9A5D-5D2198653FA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B351F-1495-A94E-A854-16970AB83546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4E00C-B0E3-104E-A713-16ABAE98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00C-B0E3-104E-A713-16ABAE9875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96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 – is %</a:t>
            </a:r>
            <a:r>
              <a:rPr lang="en-US" dirty="0" err="1"/>
              <a:t>timeit</a:t>
            </a:r>
            <a:r>
              <a:rPr lang="en-US" dirty="0"/>
              <a:t> line magic or cell magic?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00C-B0E3-104E-A713-16ABAE9875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7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 – is %</a:t>
            </a:r>
            <a:r>
              <a:rPr lang="en-US" dirty="0" err="1"/>
              <a:t>timeit</a:t>
            </a:r>
            <a:r>
              <a:rPr lang="en-US" dirty="0"/>
              <a:t> line magic or cell magic?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00C-B0E3-104E-A713-16ABAE9875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8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ipympl</a:t>
            </a:r>
            <a:endParaRPr lang="en-US" dirty="0"/>
          </a:p>
          <a:p>
            <a:endParaRPr lang="en-US" dirty="0"/>
          </a:p>
          <a:p>
            <a:r>
              <a:rPr lang="en-US" dirty="0"/>
              <a:t># If using the Notebook</a:t>
            </a:r>
          </a:p>
          <a:p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widgetsnbextension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# If using </a:t>
            </a:r>
            <a:r>
              <a:rPr lang="en-US" dirty="0" err="1"/>
              <a:t>JupyterLab</a:t>
            </a:r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labextension</a:t>
            </a:r>
            <a:r>
              <a:rPr lang="en-US" dirty="0"/>
              <a:t> install @</a:t>
            </a:r>
            <a:r>
              <a:rPr lang="en-US" dirty="0" err="1"/>
              <a:t>jupyter</a:t>
            </a:r>
            <a:r>
              <a:rPr lang="en-US" dirty="0"/>
              <a:t>-widgets/</a:t>
            </a:r>
            <a:r>
              <a:rPr lang="en-US" dirty="0" err="1"/>
              <a:t>jupyterlab</a:t>
            </a:r>
            <a:r>
              <a:rPr lang="en-US" dirty="0"/>
              <a:t>-manager</a:t>
            </a:r>
          </a:p>
          <a:p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labextension</a:t>
            </a:r>
            <a:r>
              <a:rPr lang="en-US" dirty="0"/>
              <a:t> install </a:t>
            </a:r>
            <a:r>
              <a:rPr lang="en-US" dirty="0" err="1"/>
              <a:t>jupyter</a:t>
            </a:r>
            <a:r>
              <a:rPr lang="en-US" dirty="0"/>
              <a:t>-matplotlib</a:t>
            </a:r>
          </a:p>
          <a:p>
            <a:endParaRPr lang="en-US" dirty="0"/>
          </a:p>
          <a:p>
            <a:r>
              <a:rPr lang="en-US" dirty="0"/>
              <a:t>%matplotlib widget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00C-B0E3-104E-A713-16ABAE9875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3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00C-B0E3-104E-A713-16ABAE9875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41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00C-B0E3-104E-A713-16ABAE9875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7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uhai/awesome-jupyterlab" TargetMode="External"/><Relationship Id="rId2" Type="http://schemas.openxmlformats.org/officeDocument/2006/relationships/hyperlink" Target="https://github.com/ipython-contrib/jupyter_contrib_nbextens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intro.ipynb" TargetMode="External"/><Relationship Id="rId2" Type="http://schemas.openxmlformats.org/officeDocument/2006/relationships/hyperlink" Target="https://www.kaggle.com/notebook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jupyter.org/try" TargetMode="External"/><Relationship Id="rId4" Type="http://schemas.openxmlformats.org/officeDocument/2006/relationships/hyperlink" Target="https://notebooks.azure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371/journal.pcbi.100700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n2RlMdmv1p25Xy5thJUhkKGvjtV-dkAIsUXP-AL4ffI/edit#slide=id.g362da58057_0_1" TargetMode="External"/><Relationship Id="rId2" Type="http://schemas.openxmlformats.org/officeDocument/2006/relationships/hyperlink" Target="https://youtu.be/7jiPeIFXb6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eecs.utk.edu/~azh/blog/notebookpainpoint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fast.ai/page2/#so-whats-missing-in-jupyter-noteboo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kevdp.github.io/PythonDataScienceHandbook/01.03-magic-command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ic-lantern/bios6642/tree/master/co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outs/jupyte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nics/jupyter-offlinenotebook" TargetMode="External"/><Relationship Id="rId4" Type="http://schemas.openxmlformats.org/officeDocument/2006/relationships/hyperlink" Target="https://github.com/matplotlib/jupyter-matplotli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355C-79BC-FB49-B98B-D60D5C6AB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For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551AE-660E-2744-83AE-E11716730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0692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Seth Russell – </a:t>
            </a:r>
            <a:r>
              <a:rPr lang="en-US" dirty="0" err="1"/>
              <a:t>seth.Russell@cuanschutz.edu</a:t>
            </a:r>
            <a:endParaRPr lang="en-US" dirty="0"/>
          </a:p>
          <a:p>
            <a:r>
              <a:rPr lang="en-US" dirty="0" err="1"/>
              <a:t>AccordS</a:t>
            </a:r>
            <a:r>
              <a:rPr lang="en-US" dirty="0"/>
              <a:t> Data Science Program, D2V Analytics Core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/magic-lantern/bios6642</a:t>
            </a:r>
          </a:p>
        </p:txBody>
      </p:sp>
    </p:spTree>
    <p:extLst>
      <p:ext uri="{BB962C8B-B14F-4D97-AF65-F5344CB8AC3E}">
        <p14:creationId xmlns:p14="http://schemas.microsoft.com/office/powerpoint/2010/main" val="3208813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042A-E7FE-C342-AB5B-0668749D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4975-3465-6841-B30E-0DB7DA31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many more:</a:t>
            </a:r>
          </a:p>
          <a:p>
            <a:r>
              <a:rPr lang="en-US" dirty="0">
                <a:hlinkClick r:id="rId2"/>
              </a:rPr>
              <a:t>https://github.com/ipython-contrib/jupyter_contrib_nbextensions</a:t>
            </a:r>
            <a:endParaRPr lang="en-US" dirty="0"/>
          </a:p>
          <a:p>
            <a:r>
              <a:rPr lang="en-US" dirty="0">
                <a:hlinkClick r:id="rId3"/>
              </a:rPr>
              <a:t>https://github.com/mauhai/awesome-jupyterlab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6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38C5-F4EA-2647-A931-A48A04E0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in 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4A674-4B37-D04C-ABD4-E0193F566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89" y="2616026"/>
            <a:ext cx="6323084" cy="34163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https://www.kaggle.com/notebooks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https://colab.research.google.com/notebooks/intro.ipynb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https://notebooks.azure.com/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https://jupyter.org/try</a:t>
            </a:r>
            <a:r>
              <a:rPr lang="en-US" dirty="0"/>
              <a:t> (Supports R, Python, Julia, Ruby, and more on </a:t>
            </a:r>
            <a:r>
              <a:rPr lang="en-US" dirty="0" err="1"/>
              <a:t>mybinder.org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044B3-D583-0C4E-B00D-A29D02816A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1113" y="3395276"/>
            <a:ext cx="5640888" cy="346272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5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0EDC-D2D3-9E4A-A672-B93AE0B8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 Science with </a:t>
            </a:r>
            <a:r>
              <a:rPr lang="en-US" dirty="0" err="1"/>
              <a:t>Jupyter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9BEFE5-3A75-DB4F-AFA3-74FBE8245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92371" y="2518043"/>
            <a:ext cx="4999630" cy="433995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81A463-DD9E-3A45-BF2B-1DAB899695DF}"/>
              </a:ext>
            </a:extLst>
          </p:cNvPr>
          <p:cNvSpPr txBox="1">
            <a:spLocks/>
          </p:cNvSpPr>
          <p:nvPr/>
        </p:nvSpPr>
        <p:spPr>
          <a:xfrm>
            <a:off x="341194" y="2565779"/>
            <a:ext cx="8229601" cy="373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Ten simple rules for writing and sharing computational analyses in </a:t>
            </a:r>
            <a:r>
              <a:rPr lang="en-US" b="1" dirty="0" err="1"/>
              <a:t>Jupyter</a:t>
            </a:r>
            <a:r>
              <a:rPr lang="en-US" b="1" dirty="0"/>
              <a:t> Notebooks:</a:t>
            </a:r>
          </a:p>
          <a:p>
            <a:pPr lvl="1"/>
            <a:r>
              <a:rPr lang="en-US" dirty="0"/>
              <a:t>Rule 1: Tell a story for an audience</a:t>
            </a:r>
          </a:p>
          <a:p>
            <a:pPr lvl="1"/>
            <a:r>
              <a:rPr lang="en-US" dirty="0"/>
              <a:t>Rule 2: Document the process, not just the results</a:t>
            </a:r>
          </a:p>
          <a:p>
            <a:pPr lvl="1"/>
            <a:r>
              <a:rPr lang="en-US" dirty="0"/>
              <a:t>Rule 3: Use cell divisions to make steps clear</a:t>
            </a:r>
          </a:p>
          <a:p>
            <a:pPr lvl="1"/>
            <a:r>
              <a:rPr lang="en-US" dirty="0"/>
              <a:t>Rule 4: Modularize code</a:t>
            </a:r>
          </a:p>
          <a:p>
            <a:pPr lvl="1"/>
            <a:r>
              <a:rPr lang="en-US" dirty="0"/>
              <a:t>Rule 5: Record dependencies</a:t>
            </a:r>
          </a:p>
          <a:p>
            <a:pPr lvl="1"/>
            <a:r>
              <a:rPr lang="en-US" dirty="0"/>
              <a:t>Rule 6: Use version control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9F11E-5408-0943-A684-082375324EE0}"/>
              </a:ext>
            </a:extLst>
          </p:cNvPr>
          <p:cNvSpPr txBox="1"/>
          <p:nvPr/>
        </p:nvSpPr>
        <p:spPr>
          <a:xfrm>
            <a:off x="0" y="6119336"/>
            <a:ext cx="5813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Ten simple rules for writing and sharing computational analyses in </a:t>
            </a:r>
            <a:r>
              <a:rPr lang="en-US" sz="1400" dirty="0" err="1"/>
              <a:t>Jupyter</a:t>
            </a:r>
            <a:r>
              <a:rPr lang="en-US" sz="1400" dirty="0"/>
              <a:t> Notebooks</a:t>
            </a:r>
          </a:p>
          <a:p>
            <a:r>
              <a:rPr lang="en-US" sz="1400" dirty="0">
                <a:hlinkClick r:id="rId4"/>
              </a:rPr>
              <a:t>https://doi.org/10.1371/journal.pcbi.1007007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08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D540-9C88-214B-8818-E4CE97C0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dirty="0" err="1"/>
              <a:t>Jupyter</a:t>
            </a:r>
            <a:r>
              <a:rPr lang="en-US" dirty="0"/>
              <a:t> Notebooks!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8BB0-840D-4B46-90AC-F15EF810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2484408"/>
            <a:ext cx="11645660" cy="4088919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000" dirty="0"/>
              <a:t>Joel Grus: “I Don’t Like Notebooks”</a:t>
            </a:r>
          </a:p>
          <a:p>
            <a:pPr marL="914400" lvl="2" indent="0">
              <a:buNone/>
            </a:pPr>
            <a:endParaRPr lang="en-US" sz="2000" dirty="0"/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Out of order execution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Notebooks are difficult for beginners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Unit testing</a:t>
            </a:r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r>
              <a:rPr lang="en-US" sz="2000" u="sng" dirty="0">
                <a:hlinkClick r:id="rId2"/>
              </a:rPr>
              <a:t>https://youtu.be/7jiPeIFXb6U</a:t>
            </a:r>
            <a:endParaRPr lang="en-US" sz="2000" u="sng" dirty="0"/>
          </a:p>
          <a:p>
            <a:pPr marL="914400" lvl="2" indent="0">
              <a:buNone/>
            </a:pPr>
            <a:r>
              <a:rPr lang="en-US" sz="2000" dirty="0">
                <a:hlinkClick r:id="rId3"/>
              </a:rPr>
              <a:t>https://docs.google.com/presentation/d/1n2RlMdmv1p25Xy5thJUhkKGvjtV-dkAIsUXP-AL4ffI/edit#slide=id.g362da58057_0_1</a:t>
            </a: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F4CDD-09E7-F945-9DD9-4897896FDDFA}"/>
              </a:ext>
            </a:extLst>
          </p:cNvPr>
          <p:cNvSpPr txBox="1"/>
          <p:nvPr/>
        </p:nvSpPr>
        <p:spPr>
          <a:xfrm>
            <a:off x="7608498" y="2829464"/>
            <a:ext cx="386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SOLUTION: Use </a:t>
            </a:r>
            <a:r>
              <a:rPr lang="en-US" b="1" dirty="0" err="1"/>
              <a:t>iPython</a:t>
            </a:r>
            <a:r>
              <a:rPr lang="en-US" b="1" dirty="0"/>
              <a:t> or an IDE</a:t>
            </a:r>
          </a:p>
        </p:txBody>
      </p:sp>
    </p:spTree>
    <p:extLst>
      <p:ext uri="{BB962C8B-B14F-4D97-AF65-F5344CB8AC3E}">
        <p14:creationId xmlns:p14="http://schemas.microsoft.com/office/powerpoint/2010/main" val="72457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D540-9C88-214B-8818-E4CE97C0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dirty="0" err="1"/>
              <a:t>Jupyter</a:t>
            </a:r>
            <a:r>
              <a:rPr lang="en-US" dirty="0"/>
              <a:t> Notebooks!!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8BB0-840D-4B46-90AC-F15EF810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2484408"/>
            <a:ext cx="11645660" cy="2863969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en-US" sz="2000" dirty="0"/>
              <a:t>Austin Z. Henley - What's wrong with computational notebooks?</a:t>
            </a:r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Hard to manage code – not true IDE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Versioning difficult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Sharing difficult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Can’t easily be converted to a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A44B2-7117-6947-BC2F-92FF5418A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776" y="3053750"/>
            <a:ext cx="5361649" cy="2760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5B9E10-09D6-1A45-BD60-F53BC73A4BB8}"/>
              </a:ext>
            </a:extLst>
          </p:cNvPr>
          <p:cNvSpPr txBox="1"/>
          <p:nvPr/>
        </p:nvSpPr>
        <p:spPr>
          <a:xfrm>
            <a:off x="1345721" y="6072996"/>
            <a:ext cx="7833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http://web.eecs.utk.edu/~azh/blog/notebookpainpoints.html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4CC09-4A37-214A-A1C5-E458E628A701}"/>
              </a:ext>
            </a:extLst>
          </p:cNvPr>
          <p:cNvSpPr txBox="1"/>
          <p:nvPr/>
        </p:nvSpPr>
        <p:spPr>
          <a:xfrm>
            <a:off x="293298" y="5486400"/>
            <a:ext cx="635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SOLUTION: Fix Notebooks, add tools to solve pain points</a:t>
            </a:r>
          </a:p>
        </p:txBody>
      </p:sp>
    </p:spTree>
    <p:extLst>
      <p:ext uri="{BB962C8B-B14F-4D97-AF65-F5344CB8AC3E}">
        <p14:creationId xmlns:p14="http://schemas.microsoft.com/office/powerpoint/2010/main" val="19396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D540-9C88-214B-8818-E4CE97C0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dirty="0" err="1"/>
              <a:t>Jupyter</a:t>
            </a:r>
            <a:r>
              <a:rPr lang="en-US" dirty="0"/>
              <a:t> Notebooks!!!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8BB0-840D-4B46-90AC-F15EF810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2484408"/>
            <a:ext cx="11645660" cy="3398807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000" dirty="0"/>
              <a:t>Jeremy Howard - So what’s </a:t>
            </a:r>
            <a:r>
              <a:rPr lang="en-US" sz="2000" b="1" dirty="0"/>
              <a:t>missing</a:t>
            </a:r>
            <a:r>
              <a:rPr lang="en-US" sz="2000" dirty="0"/>
              <a:t> in </a:t>
            </a:r>
            <a:r>
              <a:rPr lang="en-US" sz="2000" dirty="0" err="1"/>
              <a:t>Jupyter</a:t>
            </a:r>
            <a:r>
              <a:rPr lang="en-US" sz="2000" dirty="0"/>
              <a:t> Notebook?</a:t>
            </a:r>
          </a:p>
          <a:p>
            <a:pPr marL="914400" lvl="2" indent="0">
              <a:buNone/>
            </a:pPr>
            <a:endParaRPr lang="en-US" sz="2000" dirty="0"/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Create modular reusable code, which can be run outside of </a:t>
            </a:r>
            <a:r>
              <a:rPr lang="en-US" sz="2000" dirty="0" err="1"/>
              <a:t>Jupyter</a:t>
            </a:r>
            <a:endParaRPr lang="en-US" sz="2000" dirty="0"/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Creating hyperlinked searchable documentation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Test code (including automatically through continuous integration)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Navigate code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Handle version control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B9E10-09D6-1A45-BD60-F53BC73A4BB8}"/>
              </a:ext>
            </a:extLst>
          </p:cNvPr>
          <p:cNvSpPr txBox="1"/>
          <p:nvPr/>
        </p:nvSpPr>
        <p:spPr>
          <a:xfrm>
            <a:off x="1362974" y="6245524"/>
            <a:ext cx="783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https://www.fast.ai/page2/#so-whats-missing-in-jupyter-notebook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C1C16-9143-3049-BB54-429189EE1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722" y="3297900"/>
            <a:ext cx="5778278" cy="35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52076-8C35-7243-A7E6-328E5785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9" y="1113062"/>
            <a:ext cx="2980961" cy="38884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Jupyter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Science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1336A5-CD5D-D74F-9A5D-5D2198653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2564" y="1204037"/>
            <a:ext cx="7836497" cy="431007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2839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02C4-6AEE-7C46-BCC5-E32D6F61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9B3E78-E101-FA42-88AF-170083E8B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36" y="5106837"/>
            <a:ext cx="5125075" cy="1414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By NASA, ESA, and A. Simon (NASA Goddard), edited by </a:t>
            </a:r>
            <a:r>
              <a:rPr lang="en-US" sz="1400" dirty="0" err="1"/>
              <a:t>PlanetUser</a:t>
            </a:r>
            <a:r>
              <a:rPr lang="en-US" sz="1400" dirty="0"/>
              <a:t> - https://</a:t>
            </a:r>
            <a:r>
              <a:rPr lang="en-US" sz="1400" dirty="0" err="1"/>
              <a:t>www.nasa.gov</a:t>
            </a:r>
            <a:r>
              <a:rPr lang="en-US" sz="1400" dirty="0"/>
              <a:t>/feature/</a:t>
            </a:r>
            <a:r>
              <a:rPr lang="en-US" sz="1400" dirty="0" err="1"/>
              <a:t>goddard</a:t>
            </a:r>
            <a:r>
              <a:rPr lang="en-US" sz="1400" dirty="0"/>
              <a:t>/2019/</a:t>
            </a:r>
            <a:r>
              <a:rPr lang="en-US" sz="1400" dirty="0" err="1"/>
              <a:t>hubble</a:t>
            </a:r>
            <a:r>
              <a:rPr lang="en-US" sz="1400" dirty="0"/>
              <a:t>-new-portrait-of-</a:t>
            </a:r>
            <a:r>
              <a:rPr lang="en-US" sz="1400" dirty="0" err="1"/>
              <a:t>jupiter</a:t>
            </a:r>
            <a:r>
              <a:rPr lang="en-US" sz="1400" dirty="0"/>
              <a:t>, Public Domain, https://</a:t>
            </a:r>
            <a:r>
              <a:rPr lang="en-US" sz="1400" dirty="0" err="1"/>
              <a:t>commons.wikimedia.org</a:t>
            </a:r>
            <a:r>
              <a:rPr lang="en-US" sz="1400" dirty="0"/>
              <a:t>/w/</a:t>
            </a:r>
            <a:r>
              <a:rPr lang="en-US" sz="1400" dirty="0" err="1"/>
              <a:t>index.php?curid</a:t>
            </a:r>
            <a:r>
              <a:rPr lang="en-US" sz="1400" dirty="0"/>
              <a:t>=81259729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D06BA2-506D-864B-9259-6A19E4826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760" y="283156"/>
            <a:ext cx="6498240" cy="6229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0FCAB2-2B07-DA4D-A804-73773B8A6C98}"/>
              </a:ext>
            </a:extLst>
          </p:cNvPr>
          <p:cNvSpPr txBox="1"/>
          <p:nvPr/>
        </p:nvSpPr>
        <p:spPr>
          <a:xfrm>
            <a:off x="345056" y="2984739"/>
            <a:ext cx="5003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Greatest Invention of the Modern Age:</a:t>
            </a:r>
          </a:p>
          <a:p>
            <a:r>
              <a:rPr lang="en-US" sz="2000" b="1" dirty="0"/>
              <a:t>spell check</a:t>
            </a:r>
          </a:p>
        </p:txBody>
      </p:sp>
    </p:spTree>
    <p:extLst>
      <p:ext uri="{BB962C8B-B14F-4D97-AF65-F5344CB8AC3E}">
        <p14:creationId xmlns:p14="http://schemas.microsoft.com/office/powerpoint/2010/main" val="264882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02C4-6AEE-7C46-BCC5-E32D6F61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D217A5B-8620-264E-8BD3-BF710B18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455" y="2596790"/>
            <a:ext cx="2615960" cy="1698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CCE816-932B-AA43-B6D2-B8F5334EE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871" y="4637177"/>
            <a:ext cx="7366000" cy="20828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5B5116-F536-F94C-AA7D-14AAA39CC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6129" y="2479256"/>
            <a:ext cx="25400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26CA-E5E4-A149-85EB-86D3A842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02B70-6C19-D046-87D1-0FD83722E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793136"/>
          </a:xfrm>
        </p:spPr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: Help &gt; Keyboard Shortcuts</a:t>
            </a:r>
          </a:p>
          <a:p>
            <a:r>
              <a:rPr lang="en-US" dirty="0" err="1"/>
              <a:t>Jupyterlab</a:t>
            </a:r>
            <a:r>
              <a:rPr lang="en-US" dirty="0"/>
              <a:t>: Settings &gt; Advanced Settings Editor &gt; Keyboard Shortcuts</a:t>
            </a:r>
          </a:p>
          <a:p>
            <a:endParaRPr lang="en-US" dirty="0"/>
          </a:p>
          <a:p>
            <a:r>
              <a:rPr lang="en-US" dirty="0"/>
              <a:t>Command Mode: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748A62-339A-E24B-8B73-C4E5C4A41D0F}"/>
              </a:ext>
            </a:extLst>
          </p:cNvPr>
          <p:cNvSpPr txBox="1">
            <a:spLocks/>
          </p:cNvSpPr>
          <p:nvPr/>
        </p:nvSpPr>
        <p:spPr>
          <a:xfrm>
            <a:off x="1240078" y="4283901"/>
            <a:ext cx="9494186" cy="223172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7CF298-0698-2748-AE7A-6B5B51BAD6A9}"/>
              </a:ext>
            </a:extLst>
          </p:cNvPr>
          <p:cNvSpPr txBox="1">
            <a:spLocks/>
          </p:cNvSpPr>
          <p:nvPr/>
        </p:nvSpPr>
        <p:spPr>
          <a:xfrm>
            <a:off x="1991638" y="4409336"/>
            <a:ext cx="8830850" cy="17931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&lt;Enter&gt;: Switch to Edit mode</a:t>
            </a:r>
          </a:p>
          <a:p>
            <a:r>
              <a:rPr lang="en-US" sz="1600" dirty="0"/>
              <a:t>&lt;Shift&gt; &lt;Enter&gt;: run cell, select below</a:t>
            </a:r>
          </a:p>
          <a:p>
            <a:r>
              <a:rPr lang="en-US" sz="1600" dirty="0"/>
              <a:t>Y : change cell to code</a:t>
            </a:r>
          </a:p>
          <a:p>
            <a:r>
              <a:rPr lang="en-US" sz="1600" dirty="0"/>
              <a:t>M : change cell to markdown</a:t>
            </a:r>
          </a:p>
          <a:p>
            <a:r>
              <a:rPr lang="en-US" sz="1600" dirty="0"/>
              <a:t>A : insert cell above</a:t>
            </a:r>
          </a:p>
          <a:p>
            <a:r>
              <a:rPr lang="en-US" sz="1600" dirty="0"/>
              <a:t>B : insert cell below</a:t>
            </a:r>
          </a:p>
          <a:p>
            <a:r>
              <a:rPr lang="en-US" sz="1600" dirty="0"/>
              <a:t>X : cut selected cells</a:t>
            </a:r>
          </a:p>
          <a:p>
            <a:r>
              <a:rPr lang="en-US" sz="1600" dirty="0"/>
              <a:t>C : copy selected cells</a:t>
            </a:r>
          </a:p>
          <a:p>
            <a:r>
              <a:rPr lang="en-US" sz="1600" dirty="0"/>
              <a:t>V : paste cells below</a:t>
            </a:r>
          </a:p>
          <a:p>
            <a:r>
              <a:rPr lang="en-US" sz="1600" dirty="0"/>
              <a:t>Z : undo cell deletion</a:t>
            </a:r>
          </a:p>
          <a:p>
            <a:r>
              <a:rPr lang="en-US" sz="1600" dirty="0"/>
              <a:t>S: Save and Checkpoint</a:t>
            </a:r>
          </a:p>
          <a:p>
            <a:r>
              <a:rPr lang="en-US" sz="1600" dirty="0"/>
              <a:t>&lt;Shift&gt; L: Toggle Line Numbers</a:t>
            </a:r>
          </a:p>
        </p:txBody>
      </p:sp>
    </p:spTree>
    <p:extLst>
      <p:ext uri="{BB962C8B-B14F-4D97-AF65-F5344CB8AC3E}">
        <p14:creationId xmlns:p14="http://schemas.microsoft.com/office/powerpoint/2010/main" val="397019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26CA-E5E4-A149-85EB-86D3A842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02B70-6C19-D046-87D1-0FD83722E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793136"/>
          </a:xfrm>
        </p:spPr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: Help &gt; Keyboard Shortcuts</a:t>
            </a:r>
          </a:p>
          <a:p>
            <a:r>
              <a:rPr lang="en-US" dirty="0" err="1"/>
              <a:t>Jupyterlab</a:t>
            </a:r>
            <a:r>
              <a:rPr lang="en-US" dirty="0"/>
              <a:t>: Settings &gt; Advanced Settings Editor &gt; Keyboard Shortcuts</a:t>
            </a:r>
          </a:p>
          <a:p>
            <a:endParaRPr lang="en-US" dirty="0"/>
          </a:p>
          <a:p>
            <a:r>
              <a:rPr lang="en-US" dirty="0"/>
              <a:t>Edit Mode: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748A62-339A-E24B-8B73-C4E5C4A41D0F}"/>
              </a:ext>
            </a:extLst>
          </p:cNvPr>
          <p:cNvSpPr txBox="1">
            <a:spLocks/>
          </p:cNvSpPr>
          <p:nvPr/>
        </p:nvSpPr>
        <p:spPr>
          <a:xfrm>
            <a:off x="1240078" y="4283901"/>
            <a:ext cx="9494186" cy="223172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7CF298-0698-2748-AE7A-6B5B51BAD6A9}"/>
              </a:ext>
            </a:extLst>
          </p:cNvPr>
          <p:cNvSpPr txBox="1">
            <a:spLocks/>
          </p:cNvSpPr>
          <p:nvPr/>
        </p:nvSpPr>
        <p:spPr>
          <a:xfrm>
            <a:off x="1991638" y="4409336"/>
            <a:ext cx="8830850" cy="17931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&lt;ESC&gt;: Switch to Command mode</a:t>
            </a:r>
          </a:p>
          <a:p>
            <a:r>
              <a:rPr lang="en-US" sz="1600" dirty="0"/>
              <a:t>&lt;TAB&gt; : code completion or indent</a:t>
            </a:r>
          </a:p>
          <a:p>
            <a:r>
              <a:rPr lang="en-US" sz="1600" dirty="0"/>
              <a:t>&lt;Shift&gt; &lt;TAB&gt; : tooltip</a:t>
            </a:r>
          </a:p>
          <a:p>
            <a:r>
              <a:rPr lang="en-US" sz="1600" dirty="0"/>
              <a:t>&lt;Ctrl&gt; Z: undo</a:t>
            </a:r>
          </a:p>
          <a:p>
            <a:r>
              <a:rPr lang="en-US" sz="1600" dirty="0"/>
              <a:t>&lt;Shift&gt; &lt;Enter&gt;: run cell, select below</a:t>
            </a:r>
          </a:p>
          <a:p>
            <a:r>
              <a:rPr lang="en-US" sz="1600" dirty="0"/>
              <a:t>&lt;Ctrl&gt; S: Save</a:t>
            </a:r>
          </a:p>
        </p:txBody>
      </p:sp>
    </p:spTree>
    <p:extLst>
      <p:ext uri="{BB962C8B-B14F-4D97-AF65-F5344CB8AC3E}">
        <p14:creationId xmlns:p14="http://schemas.microsoft.com/office/powerpoint/2010/main" val="31498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C037-47EE-664C-8149-F1406381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Magic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5DBE05-12FB-C345-A313-AE3FFD75A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6083" y="1194759"/>
            <a:ext cx="4065917" cy="5663242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E791FB-3B8B-084F-99A8-702F66A69EB6}"/>
              </a:ext>
            </a:extLst>
          </p:cNvPr>
          <p:cNvSpPr txBox="1">
            <a:spLocks/>
          </p:cNvSpPr>
          <p:nvPr/>
        </p:nvSpPr>
        <p:spPr>
          <a:xfrm>
            <a:off x="615636" y="2507809"/>
            <a:ext cx="7360467" cy="421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MAGICS</a:t>
            </a:r>
            <a:r>
              <a:rPr lang="en-US" dirty="0"/>
              <a:t> are enhancements that </a:t>
            </a:r>
            <a:r>
              <a:rPr lang="en-US" dirty="0" err="1"/>
              <a:t>IPython</a:t>
            </a:r>
            <a:r>
              <a:rPr lang="en-US" dirty="0"/>
              <a:t> adds on top of the normal Python syntax.</a:t>
            </a:r>
          </a:p>
          <a:p>
            <a:pPr marL="0" indent="0">
              <a:buNone/>
            </a:pPr>
            <a:r>
              <a:rPr lang="en-US" dirty="0"/>
              <a:t>These are known in </a:t>
            </a:r>
            <a:r>
              <a:rPr lang="en-US" dirty="0" err="1"/>
              <a:t>IPython</a:t>
            </a:r>
            <a:r>
              <a:rPr lang="en-US" dirty="0"/>
              <a:t> as magic commands, and are prefixed by the </a:t>
            </a:r>
            <a:r>
              <a:rPr lang="en-US" b="1" dirty="0"/>
              <a:t>% character</a:t>
            </a:r>
            <a:r>
              <a:rPr lang="en-US" dirty="0"/>
              <a:t>. These magic commands are designed to succinctly solve various common problems in standard data analysis. </a:t>
            </a:r>
          </a:p>
          <a:p>
            <a:pPr marL="0" indent="0">
              <a:buNone/>
            </a:pPr>
            <a:r>
              <a:rPr lang="en-US" dirty="0"/>
              <a:t>Magic commands come in two flavors:</a:t>
            </a:r>
          </a:p>
          <a:p>
            <a:r>
              <a:rPr lang="en-US" b="1" dirty="0"/>
              <a:t>line magics: </a:t>
            </a:r>
            <a:r>
              <a:rPr lang="en-US" dirty="0"/>
              <a:t>Denoted by a </a:t>
            </a:r>
            <a:r>
              <a:rPr lang="en-US" b="1" dirty="0"/>
              <a:t>single %</a:t>
            </a:r>
            <a:r>
              <a:rPr lang="en-US" dirty="0"/>
              <a:t> prefix and operate on a single line of input</a:t>
            </a:r>
          </a:p>
          <a:p>
            <a:r>
              <a:rPr lang="en-US" b="1" dirty="0"/>
              <a:t>cell magics: </a:t>
            </a:r>
            <a:r>
              <a:rPr lang="en-US" dirty="0"/>
              <a:t>Denoted by a </a:t>
            </a:r>
            <a:r>
              <a:rPr lang="en-US" b="1" dirty="0"/>
              <a:t>double %%</a:t>
            </a:r>
            <a:r>
              <a:rPr lang="en-US" dirty="0"/>
              <a:t> prefix and operate on multiple lines of input.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5DBBD-874A-0742-A239-0E52D24E431B}"/>
              </a:ext>
            </a:extLst>
          </p:cNvPr>
          <p:cNvSpPr txBox="1"/>
          <p:nvPr/>
        </p:nvSpPr>
        <p:spPr>
          <a:xfrm>
            <a:off x="0" y="6488668"/>
            <a:ext cx="986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https://jakevdp.github.io/PythonDataScienceHandbook/01.03-magic-commands.html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75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1BE9-209C-604F-9BEF-0E248992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Magic Magic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EF50-7398-8842-97BC-7DFA9918E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05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normal Python functions, </a:t>
            </a:r>
            <a:r>
              <a:rPr lang="en-US" dirty="0" err="1"/>
              <a:t>IPython</a:t>
            </a:r>
            <a:r>
              <a:rPr lang="en-US" dirty="0"/>
              <a:t> magic functions have docstrings, and this useful documentation can be accessed in the standard manner. So, for example, to read the documentation of the %</a:t>
            </a:r>
            <a:r>
              <a:rPr lang="en-US" dirty="0" err="1"/>
              <a:t>timeit</a:t>
            </a:r>
            <a:r>
              <a:rPr lang="en-US" dirty="0"/>
              <a:t> magic simply type this:</a:t>
            </a:r>
          </a:p>
          <a:p>
            <a:r>
              <a:rPr lang="en-US" b="1" dirty="0"/>
              <a:t>%</a:t>
            </a:r>
            <a:r>
              <a:rPr lang="en-US" b="1" dirty="0" err="1"/>
              <a:t>timeit</a:t>
            </a:r>
            <a:r>
              <a:rPr lang="en-US" b="1" dirty="0"/>
              <a:t>? </a:t>
            </a:r>
          </a:p>
          <a:p>
            <a:pPr marL="0" indent="0">
              <a:buNone/>
            </a:pPr>
            <a:r>
              <a:rPr lang="en-US" dirty="0"/>
              <a:t>Documentation for other functions can be accessed similarly. To access a general description of available magic functions, including some examples, you can type this:</a:t>
            </a:r>
          </a:p>
          <a:p>
            <a:r>
              <a:rPr lang="en-US" b="1" dirty="0"/>
              <a:t>%magic </a:t>
            </a:r>
          </a:p>
          <a:p>
            <a:pPr marL="0" indent="0">
              <a:buNone/>
            </a:pPr>
            <a:r>
              <a:rPr lang="en-US" dirty="0"/>
              <a:t>For a quick and simple list of all available magic functions, type this:</a:t>
            </a:r>
          </a:p>
          <a:p>
            <a:r>
              <a:rPr lang="en-US" b="1" dirty="0"/>
              <a:t>%</a:t>
            </a:r>
            <a:r>
              <a:rPr lang="en-US" b="1" dirty="0" err="1"/>
              <a:t>lsmagic</a:t>
            </a:r>
            <a:r>
              <a:rPr lang="en-US" b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3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1BE9-209C-604F-9BEF-0E248992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0FF75B-1942-CE41-8F12-7C4AFEF9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https://github.com/magic-lantern/bios6642/tree/master/code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38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042A-E7FE-C342-AB5B-0668749D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4975-3465-6841-B30E-0DB7DA31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Must have:</a:t>
            </a:r>
          </a:p>
          <a:p>
            <a:r>
              <a:rPr lang="en-US" dirty="0" err="1"/>
              <a:t>Jupytext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https://github.com/mwouts/jupytext</a:t>
            </a:r>
            <a:endParaRPr lang="en-US" dirty="0"/>
          </a:p>
          <a:p>
            <a:r>
              <a:rPr lang="en-US" dirty="0"/>
              <a:t>Matplotlib: </a:t>
            </a:r>
            <a:r>
              <a:rPr lang="en-US" dirty="0">
                <a:hlinkClick r:id="rId4"/>
              </a:rPr>
              <a:t>https://github.com/matplotlib/jupyter-matplotlib</a:t>
            </a:r>
            <a:endParaRPr lang="en-US" dirty="0"/>
          </a:p>
          <a:p>
            <a:r>
              <a:rPr lang="en-US"/>
              <a:t>Offline: </a:t>
            </a:r>
            <a:r>
              <a:rPr lang="en-US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://github.com/manics/jupyter-offlinenotebook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DEMO</a:t>
            </a:r>
          </a:p>
          <a:p>
            <a:pPr marL="0" indent="0">
              <a:buNone/>
            </a:pPr>
            <a:r>
              <a:rPr lang="en-US" dirty="0"/>
              <a:t>Windows: Open Anaconda Prompt (run as administrator)</a:t>
            </a:r>
          </a:p>
          <a:p>
            <a:pPr marL="0" indent="0">
              <a:buNone/>
            </a:pPr>
            <a:r>
              <a:rPr lang="en-US" dirty="0"/>
              <a:t>macOS/Linux: Open terminal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63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952</Words>
  <Application>Microsoft Macintosh PowerPoint</Application>
  <PresentationFormat>Widescreen</PresentationFormat>
  <Paragraphs>131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Ion Boardroom</vt:lpstr>
      <vt:lpstr>Software For Data Science</vt:lpstr>
      <vt:lpstr>Jupyter Notebooks</vt:lpstr>
      <vt:lpstr>Jupyter Notebooks</vt:lpstr>
      <vt:lpstr>Jupyter features</vt:lpstr>
      <vt:lpstr>Jupyter features</vt:lpstr>
      <vt:lpstr>Jupyter Magic</vt:lpstr>
      <vt:lpstr>Jupyter Magic Magic</vt:lpstr>
      <vt:lpstr>Jupyter Demo</vt:lpstr>
      <vt:lpstr>Jupyter Extensions</vt:lpstr>
      <vt:lpstr>Jupyter Extensions</vt:lpstr>
      <vt:lpstr>Jupyter in the cloud</vt:lpstr>
      <vt:lpstr>Reproducible Science with Jupyter</vt:lpstr>
      <vt:lpstr>Not Jupyter Notebooks!</vt:lpstr>
      <vt:lpstr>Not Jupyter Notebooks!!</vt:lpstr>
      <vt:lpstr>Not Jupyter Notebooks!!!</vt:lpstr>
      <vt:lpstr>Jupyter Data Science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For Data Science</dc:title>
  <dc:creator>Russell, Seth</dc:creator>
  <cp:lastModifiedBy>Russell, Seth</cp:lastModifiedBy>
  <cp:revision>1</cp:revision>
  <dcterms:created xsi:type="dcterms:W3CDTF">2020-02-10T19:11:23Z</dcterms:created>
  <dcterms:modified xsi:type="dcterms:W3CDTF">2020-02-10T19:14:10Z</dcterms:modified>
</cp:coreProperties>
</file>