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EC4"/>
    <a:srgbClr val="7EB0DE"/>
    <a:srgbClr val="7CAFDE"/>
    <a:srgbClr val="6699FF"/>
    <a:srgbClr val="3366FF"/>
    <a:srgbClr val="660066"/>
    <a:srgbClr val="6600CC"/>
    <a:srgbClr val="8439BD"/>
    <a:srgbClr val="612A8A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488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0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6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4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3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08F2-A478-4F66-A9C5-238FDD846EC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22A1-AB3F-4332-BAC6-5F07B644F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-433096" y="-3481388"/>
            <a:ext cx="12382500" cy="6962775"/>
          </a:xfrm>
          <a:prstGeom prst="rect">
            <a:avLst/>
          </a:prstGeom>
          <a:gradFill>
            <a:gsLst>
              <a:gs pos="64935">
                <a:srgbClr val="8B7EBB"/>
              </a:gs>
              <a:gs pos="55870">
                <a:srgbClr val="612A8A"/>
              </a:gs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Free Vector | Cloud computing polygonal wireframe technology conce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4" r="11371"/>
          <a:stretch/>
        </p:blipFill>
        <p:spPr bwMode="auto">
          <a:xfrm>
            <a:off x="7209453" y="-2828244"/>
            <a:ext cx="4739951" cy="39719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Wallpaper purple blue gradient linear #9400d3 #87cefa 255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075"/>
          <a:stretch/>
        </p:blipFill>
        <p:spPr>
          <a:xfrm flipV="1">
            <a:off x="0" y="3068702"/>
            <a:ext cx="12382500" cy="6962773"/>
          </a:xfrm>
          <a:prstGeom prst="rect">
            <a:avLst/>
          </a:prstGeom>
        </p:spPr>
      </p:pic>
      <p:pic>
        <p:nvPicPr>
          <p:cNvPr id="13" name="Picture 4" descr="Free Vector | Cloud computing polygonal wireframe technology conce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4" r="11371"/>
          <a:stretch/>
        </p:blipFill>
        <p:spPr bwMode="auto">
          <a:xfrm>
            <a:off x="7642549" y="3068702"/>
            <a:ext cx="4739951" cy="39719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4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Maskeen Kaur</dc:creator>
  <cp:lastModifiedBy>Maskeen Kaur</cp:lastModifiedBy>
  <cp:revision>3</cp:revision>
  <dcterms:created xsi:type="dcterms:W3CDTF">2021-05-22T23:59:16Z</dcterms:created>
  <dcterms:modified xsi:type="dcterms:W3CDTF">2021-05-23T00:12:38Z</dcterms:modified>
</cp:coreProperties>
</file>