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5" r:id="rId6"/>
    <p:sldId id="266" r:id="rId7"/>
    <p:sldId id="261" r:id="rId8"/>
    <p:sldId id="267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26F44-50B3-0D2F-3EB5-DBA00D0A4F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8270" y="288325"/>
            <a:ext cx="9144000" cy="1342768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TECHSAKSHAM CAPSTRONE PROJECT</a:t>
            </a:r>
            <a:endParaRPr lang="en-IN" sz="36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89AA0-8655-E2FE-4E48-1F74B550F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1705233"/>
            <a:ext cx="9681262" cy="4802659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sz="4200" b="1" cap="none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FORM</a:t>
            </a:r>
          </a:p>
          <a:p>
            <a:pPr algn="r"/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</a:t>
            </a:r>
          </a:p>
          <a:p>
            <a:pPr algn="r"/>
            <a:endParaRPr lang="en-US" cap="none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900" cap="none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</a:t>
            </a:r>
            <a:r>
              <a:rPr lang="en-US" sz="2900" b="1" u="sng" cap="none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algn="just"/>
            <a:r>
              <a:rPr lang="en-US" sz="26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</a:t>
            </a:r>
            <a:r>
              <a:rPr lang="en-US" sz="2600" cap="none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Penumechu Pavithra    -RUCE</a:t>
            </a:r>
          </a:p>
          <a:p>
            <a:pPr algn="just"/>
            <a:r>
              <a:rPr lang="en-US" sz="2600" cap="none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</a:t>
            </a:r>
            <a:r>
              <a:rPr lang="en-US" sz="2600" cap="none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Kamatham</a:t>
            </a:r>
            <a:r>
              <a:rPr lang="en-US" sz="2600" cap="none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Divya</a:t>
            </a:r>
            <a:r>
              <a:rPr lang="en-US" sz="2600" cap="none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-RUCE</a:t>
            </a:r>
          </a:p>
          <a:p>
            <a:pPr algn="just"/>
            <a:r>
              <a:rPr lang="en-US" sz="2600" cap="none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</a:t>
            </a:r>
            <a:r>
              <a:rPr lang="en-US" sz="2600" cap="none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Valagonda</a:t>
            </a:r>
            <a:r>
              <a:rPr lang="en-US" sz="2600" cap="none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Komala</a:t>
            </a:r>
            <a:r>
              <a:rPr lang="en-US" sz="2600" cap="none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- RUCE</a:t>
            </a:r>
          </a:p>
          <a:p>
            <a:pPr algn="just"/>
            <a:r>
              <a:rPr lang="en-US" sz="2600" cap="none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</a:t>
            </a:r>
            <a:r>
              <a:rPr lang="en-US" sz="2600" cap="none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G.Pavani</a:t>
            </a:r>
            <a:r>
              <a:rPr lang="en-US" sz="2600" cap="none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- RUCE</a:t>
            </a:r>
          </a:p>
          <a:p>
            <a:pPr algn="just"/>
            <a:r>
              <a:rPr lang="en-US" sz="2600" cap="none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</a:t>
            </a:r>
            <a:r>
              <a:rPr lang="en-US" sz="2600" cap="none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Jampanapalli</a:t>
            </a:r>
            <a:r>
              <a:rPr lang="en-US" sz="2600" cap="none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Shailaja  -RUCE</a:t>
            </a:r>
          </a:p>
          <a:p>
            <a:r>
              <a:rPr lang="en-US" b="1" cap="none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900" b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</a:t>
            </a:r>
            <a:r>
              <a:rPr lang="en-US" b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b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Esteemed</a:t>
            </a:r>
            <a:r>
              <a:rPr lang="en-US" b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Guidance</a:t>
            </a:r>
            <a:r>
              <a:rPr lang="en-US" b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b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600" b="1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cap="none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900" b="1" cap="none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UMAMAHESHWARI</a:t>
            </a:r>
            <a:r>
              <a:rPr lang="en-US" b="1" cap="none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cap="none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</a:t>
            </a:r>
          </a:p>
          <a:p>
            <a:r>
              <a:rPr lang="en-US" cap="none" dirty="0">
                <a:solidFill>
                  <a:srgbClr val="92D050"/>
                </a:solidFill>
              </a:rPr>
              <a:t>                                                                 </a:t>
            </a:r>
            <a:r>
              <a:rPr lang="en-US" dirty="0">
                <a:solidFill>
                  <a:srgbClr val="92D050"/>
                </a:solidFill>
              </a:rPr>
              <a:t>                                                                                                    </a:t>
            </a:r>
            <a:endParaRPr lang="en-IN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883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D11F2-DB20-F197-18D8-EE3DD26A5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108" y="1216842"/>
            <a:ext cx="9905998" cy="4203569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36A0D1C-6527-C0F1-1C97-C837EB914C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9753" y="1437589"/>
            <a:ext cx="10190375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871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0D380-FBAF-B6BE-E512-77FC28A4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b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9D52D-D2B4-5AD3-E21A-44D5B822E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  <a:p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  <a:p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IN" sz="280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595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B24DF-DB2D-1947-B29F-C3316C93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B476D-5DA7-9B6A-56FC-312275710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Registration form is a set of fields that a user will input into and submit to a company or individual.</a:t>
            </a:r>
          </a:p>
          <a:p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of the organizations &amp; companies use registration forms to signup customers for subscriptions, product, service or other programs or plan.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6647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BBA56-5C4A-A829-95A9-1E24E51AA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A51D9-02F9-4176-4AC4-9DDE345CC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aim of this project is to build a registration form that will completely automate the process of new registration in any organization.</a:t>
            </a:r>
          </a:p>
          <a:p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will handle new registration of users.</a:t>
            </a:r>
          </a:p>
          <a:p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will be based and will have two implementations </a:t>
            </a:r>
            <a:r>
              <a:rPr lang="en-US" sz="2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 side and server side.</a:t>
            </a:r>
            <a:endParaRPr lang="en-IN" sz="280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472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34BD9-DB51-FD62-260A-1086BDF8C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EB2EF-1D01-2132-6B9F-07D572879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Online Registration System needs to be developed in addition students on-campus, off-campus, in-state, out-</a:t>
            </a:r>
            <a:r>
              <a:rPr lang="en-US" sz="2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state,out</a:t>
            </a: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-of-country can easily and inexpensively take advantage of many of services provided by the office.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difficult to Register with telephone because busy signals and long distance charges are inherent problem of telephone registration system.</a:t>
            </a:r>
          </a:p>
        </p:txBody>
      </p:sp>
    </p:spTree>
    <p:extLst>
      <p:ext uri="{BB962C8B-B14F-4D97-AF65-F5344CB8AC3E}">
        <p14:creationId xmlns:p14="http://schemas.microsoft.com/office/powerpoint/2010/main" val="2613177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265AE-4B8E-989D-85CF-D925D7EAA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helps to computerize everything and reducing the errors as compared to manual Registration form.</a:t>
            </a:r>
          </a:p>
          <a:p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extra Features can also be added like SMS support, MAIL support which leads to increase in response time.</a:t>
            </a:r>
          </a:p>
          <a:p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parties may also interact with each other.</a:t>
            </a:r>
            <a:endParaRPr lang="en-IN" sz="280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164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94369-EC02-88F8-F9AB-48546578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772DD-58AF-2891-F43C-3219CBFE7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HTML</a:t>
            </a:r>
          </a:p>
          <a:p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CSS</a:t>
            </a:r>
            <a:endParaRPr lang="en-IN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343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253299-A0B0-94BD-3408-D167104AA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509587"/>
            <a:ext cx="8039100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601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441C3-191D-2561-AEB1-B964FB647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1584" y="608244"/>
            <a:ext cx="9905998" cy="147857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CONCLUSION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C77AA-7565-C9F5-E0E7-899DFFA05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registration form is efficient in maintaining student’s details and can easily perform operations on records.</a:t>
            </a:r>
          </a:p>
          <a:p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made in order to replace the manual work.</a:t>
            </a:r>
          </a:p>
          <a:p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also helps the people using this to save time and money.</a:t>
            </a:r>
          </a:p>
          <a:p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Overall improve Efficiency.</a:t>
            </a:r>
            <a:endParaRPr lang="en-IN" sz="280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745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113</TotalTime>
  <Words>315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Times New Roman</vt:lpstr>
      <vt:lpstr>Tw Cen MT</vt:lpstr>
      <vt:lpstr>Circuit</vt:lpstr>
      <vt:lpstr>TECHSAKSHAM CAPSTRONE PROJECT</vt:lpstr>
      <vt:lpstr>                         OUTLINE </vt:lpstr>
      <vt:lpstr>ABSTRACT</vt:lpstr>
      <vt:lpstr>OBJECTIVE</vt:lpstr>
      <vt:lpstr>                PROBLEM STATEMENT</vt:lpstr>
      <vt:lpstr>PowerPoint Presentation</vt:lpstr>
      <vt:lpstr>             TECHNOLOGY USED</vt:lpstr>
      <vt:lpstr>PowerPoint Presentation</vt:lpstr>
      <vt:lpstr>      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TECHSAKSHAM CAPSTRONE PROJECT</dc:title>
  <dc:creator>valagonda komala</dc:creator>
  <cp:lastModifiedBy>Pavithra Penumechu</cp:lastModifiedBy>
  <cp:revision>4</cp:revision>
  <dcterms:created xsi:type="dcterms:W3CDTF">2023-03-29T14:17:54Z</dcterms:created>
  <dcterms:modified xsi:type="dcterms:W3CDTF">2023-03-30T07:42:49Z</dcterms:modified>
</cp:coreProperties>
</file>