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Conference 2019.8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Готовимся к 1.0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1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Наработок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было проще понять, что к чему, наработки покажут те, кто их делал. А остальные попытаются понять, что до них хотят донести.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31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после 1.0?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публикации версии 1.0 стоит начать массивную агитационную и рекламную кампанию проекта «Ё». Надо сделать так, чтобы:</a:t>
            </a:r>
          </a:p>
          <a:p>
            <a:r>
              <a:rPr lang="ru-RU" dirty="0" smtClean="0"/>
              <a:t>1. Проинформировать общественность о нашем существовании</a:t>
            </a:r>
          </a:p>
          <a:p>
            <a:r>
              <a:rPr lang="ru-RU" dirty="0" smtClean="0"/>
              <a:t>2. Выслушать критику «со стороны»</a:t>
            </a:r>
          </a:p>
          <a:p>
            <a:r>
              <a:rPr lang="ru-RU" dirty="0" smtClean="0"/>
              <a:t>3. Попытаться найти заинтересованных единомышленников</a:t>
            </a:r>
          </a:p>
          <a:p>
            <a:r>
              <a:rPr lang="ru-RU" dirty="0" smtClean="0"/>
              <a:t>Но это только после публикации версии 1.0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67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Заёбудущее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8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515" y="5260416"/>
            <a:ext cx="8534400" cy="1507067"/>
          </a:xfrm>
        </p:spPr>
        <p:txBody>
          <a:bodyPr/>
          <a:lstStyle/>
          <a:p>
            <a:r>
              <a:rPr lang="ru-RU" dirty="0" smtClean="0"/>
              <a:t>Краткая история </a:t>
            </a:r>
            <a:r>
              <a:rPr lang="en-US" dirty="0" smtClean="0"/>
              <a:t>YO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78517"/>
              </p:ext>
            </p:extLst>
          </p:nvPr>
        </p:nvGraphicFramePr>
        <p:xfrm>
          <a:off x="293515" y="361603"/>
          <a:ext cx="85344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74555866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547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Событие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7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18 ноября 2018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Первая</a:t>
                      </a:r>
                      <a:r>
                        <a:rPr lang="ru-RU" baseline="0" dirty="0" smtClean="0"/>
                        <a:t> рабочая версия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День рождения</a:t>
                      </a:r>
                      <a:r>
                        <a:rPr lang="en-US" baseline="0" dirty="0" smtClean="0"/>
                        <a:t>)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YoTranslator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2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 </a:t>
                      </a:r>
                      <a:r>
                        <a:rPr lang="ru-RU" dirty="0" smtClean="0"/>
                        <a:t>января</a:t>
                      </a:r>
                      <a:r>
                        <a:rPr lang="ru-RU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Первая</a:t>
                      </a:r>
                      <a:r>
                        <a:rPr lang="ru-RU" baseline="0" dirty="0" smtClean="0"/>
                        <a:t> версия </a:t>
                      </a:r>
                      <a:r>
                        <a:rPr lang="en-US" baseline="0" dirty="0" err="1" smtClean="0"/>
                        <a:t>YoTranslator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строящая дерево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4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Март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Рабочая версия </a:t>
                      </a:r>
                      <a:r>
                        <a:rPr lang="en-US" dirty="0" err="1" smtClean="0"/>
                        <a:t>Yo</a:t>
                      </a:r>
                      <a:r>
                        <a:rPr lang="en-US" baseline="0" dirty="0" err="1" smtClean="0"/>
                        <a:t>Translator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Май</a:t>
                      </a:r>
                      <a:r>
                        <a:rPr lang="ru-RU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концепции </a:t>
                      </a:r>
                      <a:r>
                        <a:rPr lang="en-US" dirty="0" err="1" smtClean="0"/>
                        <a:t>YoVirMac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5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Июнь</a:t>
                      </a:r>
                      <a:r>
                        <a:rPr lang="ru-RU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Разбиение </a:t>
                      </a:r>
                      <a:r>
                        <a:rPr lang="en-US" dirty="0" err="1" smtClean="0"/>
                        <a:t>YoTranslator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на отдельные файлы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6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25 июня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Yo</a:t>
                      </a:r>
                      <a:r>
                        <a:rPr lang="en-US" baseline="0" dirty="0" smtClean="0"/>
                        <a:t> Conference 2019.6</a:t>
                      </a:r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9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июля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День рождения </a:t>
                      </a:r>
                      <a:r>
                        <a:rPr lang="en-US" baseline="0" dirty="0" err="1" smtClean="0"/>
                        <a:t>YoVirMac</a:t>
                      </a:r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19 июля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/>
                        <a:t>День рождения </a:t>
                      </a:r>
                      <a:r>
                        <a:rPr lang="en-US" baseline="0" dirty="0" err="1" smtClean="0"/>
                        <a:t>YoCode</a:t>
                      </a:r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2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19</a:t>
                      </a:r>
                      <a:r>
                        <a:rPr lang="ru-RU" baseline="0" dirty="0" smtClean="0"/>
                        <a:t> июля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smtClean="0"/>
                        <a:t>Релиз 0.9</a:t>
                      </a:r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6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r>
                        <a:rPr lang="ru-RU" dirty="0" smtClean="0"/>
                        <a:t>июля</a:t>
                      </a:r>
                      <a:r>
                        <a:rPr lang="ru-RU" baseline="0" dirty="0" smtClean="0"/>
                        <a:t>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Yo</a:t>
                      </a:r>
                      <a:r>
                        <a:rPr lang="en-US" baseline="0" dirty="0" smtClean="0"/>
                        <a:t> Conference 2019.7</a:t>
                      </a:r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r>
                        <a:rPr lang="ru-RU" dirty="0" smtClean="0"/>
                        <a:t> августа 2019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Yo</a:t>
                      </a:r>
                      <a:r>
                        <a:rPr lang="en-US" baseline="0" dirty="0" smtClean="0"/>
                        <a:t> Conference 2019.8</a:t>
                      </a:r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2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9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Августа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Пока </a:t>
            </a:r>
            <a:r>
              <a:rPr lang="ru-RU" dirty="0" err="1" smtClean="0"/>
              <a:t>тим-лид</a:t>
            </a:r>
            <a:r>
              <a:rPr lang="ru-RU" dirty="0" smtClean="0"/>
              <a:t> тянул ляжку в сосновом лесу, разработка должна была вестись в двух направлениях:</a:t>
            </a:r>
          </a:p>
          <a:p>
            <a:r>
              <a:rPr lang="ru-RU" dirty="0" smtClean="0"/>
              <a:t>Языковые пакеты</a:t>
            </a:r>
          </a:p>
          <a:p>
            <a:r>
              <a:rPr lang="ru-RU" dirty="0" smtClean="0"/>
              <a:t>Упаковка и использование файла </a:t>
            </a:r>
            <a:r>
              <a:rPr lang="en-US" dirty="0" smtClean="0"/>
              <a:t>.</a:t>
            </a:r>
            <a:r>
              <a:rPr lang="en-US" dirty="0" err="1" smtClean="0"/>
              <a:t>yo</a:t>
            </a:r>
            <a:endParaRPr lang="en-US" dirty="0" smtClean="0"/>
          </a:p>
          <a:p>
            <a:r>
              <a:rPr lang="ru-RU" dirty="0" smtClean="0"/>
              <a:t>Наличие наработок не оспаривается, в отличии от их работоспособности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499535"/>
            <a:ext cx="2682150" cy="27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4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1.0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публикации первой версии, которую не стыдно и логично показать людям, язык должен уметь что-то, чего не имеют другие. Например, понимать программы на русском.</a:t>
            </a:r>
          </a:p>
          <a:p>
            <a:r>
              <a:rPr lang="ru-RU" dirty="0" smtClean="0"/>
              <a:t>Версия 0.9 не стала релизом потому, что довод: «А питон круче», разбил бы все старания вдребезги. Именно к реализации языковых пакетов выдвинуто много требований.</a:t>
            </a:r>
          </a:p>
          <a:p>
            <a:r>
              <a:rPr lang="ru-RU" dirty="0" smtClean="0"/>
              <a:t>Всё прочее в минимуме уже реализовано. Языковые пакеты откроют дорогу первому публичному релизу.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06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.</a:t>
            </a:r>
            <a:r>
              <a:rPr lang="en-US" dirty="0" smtClean="0"/>
              <a:t>YO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не разбрасывать файлы текста и машинного кода по файловой системе, нужен файл, который объединяет их и скрывает подробности реализации от глаз пользователя.</a:t>
            </a:r>
          </a:p>
          <a:p>
            <a:r>
              <a:rPr lang="ru-RU" dirty="0" smtClean="0"/>
              <a:t>Нужна папка-файл, или проще говоря, архив. Он будет хранить текст программы, код и прочее.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612" y="2907375"/>
            <a:ext cx="2734540" cy="15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6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замечания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работе сотрудников есть ряд общих замечаний:</a:t>
            </a:r>
          </a:p>
          <a:p>
            <a:r>
              <a:rPr lang="ru-RU" dirty="0" smtClean="0"/>
              <a:t>1. Пренебрежение удобствами </a:t>
            </a:r>
            <a:r>
              <a:rPr lang="en-US" dirty="0" err="1" smtClean="0"/>
              <a:t>git</a:t>
            </a:r>
            <a:endParaRPr lang="ru-RU" dirty="0" smtClean="0"/>
          </a:p>
          <a:p>
            <a:r>
              <a:rPr lang="ru-RU" dirty="0" smtClean="0"/>
              <a:t>2. Несоблюдение </a:t>
            </a:r>
            <a:r>
              <a:rPr lang="en-US" dirty="0" smtClean="0"/>
              <a:t>PEP8</a:t>
            </a:r>
          </a:p>
          <a:p>
            <a:r>
              <a:rPr lang="ru-RU" dirty="0" smtClean="0"/>
              <a:t>3. Слишком простое устройство языкового пакета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80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Языкового Пакета </a:t>
            </a:r>
            <a:r>
              <a:rPr lang="en-US" dirty="0" err="1" smtClean="0"/>
              <a:t>Yo</a:t>
            </a:r>
            <a:r>
              <a:rPr lang="en-US" dirty="0" smtClean="0"/>
              <a:t> (.YOLP – YO Language Package)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5566959" cy="3615267"/>
          </a:xfrm>
        </p:spPr>
        <p:txBody>
          <a:bodyPr/>
          <a:lstStyle/>
          <a:p>
            <a:r>
              <a:rPr lang="ru-RU" dirty="0" smtClean="0"/>
              <a:t>Стандарт языковых пакетов должен давать программисту инструментарий для перевода своей программы на другие языки.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6" y="685800"/>
            <a:ext cx="3962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3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5012" y="290945"/>
            <a:ext cx="3657600" cy="602673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837042"/>
            <a:ext cx="5943600" cy="3006116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7085012" y="1090814"/>
            <a:ext cx="4569432" cy="4498572"/>
          </a:xfrm>
        </p:spPr>
        <p:txBody>
          <a:bodyPr>
            <a:normAutofit/>
          </a:bodyPr>
          <a:lstStyle/>
          <a:p>
            <a:r>
              <a:rPr lang="ru-RU" dirty="0" smtClean="0"/>
              <a:t>Проводится исследование собранных данных опроса программистов. Из диаграммы слева можно сделать следующие выводы:</a:t>
            </a:r>
          </a:p>
          <a:p>
            <a:pPr marL="342900" indent="-342900">
              <a:buAutoNum type="arabicPeriod"/>
            </a:pPr>
            <a:r>
              <a:rPr lang="ru-RU" dirty="0" smtClean="0"/>
              <a:t>Самая большая группа находится на пересечении (</a:t>
            </a:r>
            <a:r>
              <a:rPr lang="en-US" dirty="0" smtClean="0"/>
              <a:t>Android-Windows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Пользователи </a:t>
            </a:r>
            <a:r>
              <a:rPr lang="en-US" dirty="0" err="1" smtClean="0"/>
              <a:t>macOS</a:t>
            </a:r>
            <a:r>
              <a:rPr lang="en-US" dirty="0" smtClean="0"/>
              <a:t> </a:t>
            </a:r>
            <a:r>
              <a:rPr lang="ru-RU" dirty="0" smtClean="0"/>
              <a:t>предпочитают только </a:t>
            </a:r>
            <a:r>
              <a:rPr lang="en-US" dirty="0" smtClean="0"/>
              <a:t>iOS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Пользователи </a:t>
            </a:r>
            <a:r>
              <a:rPr lang="en-US" dirty="0" smtClean="0"/>
              <a:t>Linux </a:t>
            </a:r>
            <a:r>
              <a:rPr lang="ru-RU" dirty="0" smtClean="0"/>
              <a:t>не предпочитают </a:t>
            </a:r>
            <a:r>
              <a:rPr lang="en-US" dirty="0" smtClean="0"/>
              <a:t>iOS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Обнаружена большая группа людей с кафельным полом, которым всё «Без разницы»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93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85012" y="324196"/>
            <a:ext cx="3657600" cy="893618"/>
          </a:xfrm>
        </p:spPr>
        <p:txBody>
          <a:bodyPr/>
          <a:lstStyle/>
          <a:p>
            <a:r>
              <a:rPr lang="ru-RU" dirty="0" smtClean="0"/>
              <a:t>Ещё немного статистики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662028"/>
            <a:ext cx="5943600" cy="335614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1371600"/>
            <a:ext cx="4777250" cy="4339243"/>
          </a:xfrm>
        </p:spPr>
        <p:txBody>
          <a:bodyPr>
            <a:noAutofit/>
          </a:bodyPr>
          <a:lstStyle/>
          <a:p>
            <a:r>
              <a:rPr lang="ru-RU" dirty="0" smtClean="0"/>
              <a:t>Из этой диаграммы можно сделать следующие утверждения:</a:t>
            </a:r>
          </a:p>
          <a:p>
            <a:pPr marL="342900" indent="-342900">
              <a:buAutoNum type="arabicPeriod"/>
            </a:pPr>
            <a:r>
              <a:rPr lang="ru-RU" dirty="0" smtClean="0"/>
              <a:t>Большинство программистов выбирают тёмную тему.</a:t>
            </a:r>
          </a:p>
          <a:p>
            <a:pPr marL="342900" indent="-342900">
              <a:buAutoNum type="arabicPeriod"/>
            </a:pPr>
            <a:r>
              <a:rPr lang="ru-RU" dirty="0" smtClean="0"/>
              <a:t>Работяги никогда не выбирают светлую тему.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Обнаружена большая группа пенсионеров с кафельным полом.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Обнаружена группа школьников мужского пола предпочитающих нефильтрованную тему.</a:t>
            </a:r>
          </a:p>
          <a:p>
            <a:pPr marL="342900" indent="-342900">
              <a:buAutoNum type="arabicPeriod"/>
            </a:pPr>
            <a:r>
              <a:rPr lang="ru-RU" dirty="0" smtClean="0"/>
              <a:t>Школьники выбирают светлую тему чаще, чем студенты.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85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483</Words>
  <Application>Microsoft Office PowerPoint</Application>
  <PresentationFormat>Широкоэкранный</PresentationFormat>
  <Paragraphs>69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Сектор</vt:lpstr>
      <vt:lpstr>Yo Conference 2019.8</vt:lpstr>
      <vt:lpstr>Краткая история YO</vt:lpstr>
      <vt:lpstr>Итоги Августа</vt:lpstr>
      <vt:lpstr>Версия 1.0</vt:lpstr>
      <vt:lpstr>Файл .YO</vt:lpstr>
      <vt:lpstr>Общие замечания</vt:lpstr>
      <vt:lpstr>Файл Языкового Пакета Yo (.YOLP – YO Language Package)</vt:lpstr>
      <vt:lpstr>Статистика</vt:lpstr>
      <vt:lpstr>Ещё немного статистики</vt:lpstr>
      <vt:lpstr>Демонстрация Наработок</vt:lpstr>
      <vt:lpstr>Что после 1.0?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 Conference 2019.8</dc:title>
  <dc:creator>Павел Соломатин</dc:creator>
  <cp:lastModifiedBy>Павел Соломатин</cp:lastModifiedBy>
  <cp:revision>10</cp:revision>
  <dcterms:created xsi:type="dcterms:W3CDTF">2019-08-27T16:43:37Z</dcterms:created>
  <dcterms:modified xsi:type="dcterms:W3CDTF">2019-08-27T19:08:22Z</dcterms:modified>
</cp:coreProperties>
</file>