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9" r:id="rId5"/>
    <p:sldId id="270" r:id="rId6"/>
    <p:sldId id="263" r:id="rId7"/>
    <p:sldId id="274" r:id="rId8"/>
    <p:sldId id="27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120E9A-BB9F-4F01-9888-5C1382E9DCBD}" type="datetimeFigureOut">
              <a:rPr lang="ru-RU" smtClean="0"/>
              <a:t>26.04.2019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588" y="2852936"/>
            <a:ext cx="7543800" cy="2593975"/>
          </a:xfrm>
        </p:spPr>
        <p:txBody>
          <a:bodyPr/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Развалили страну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Сталине такого не было?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Великий могучий Советский </a:t>
            </a:r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оюз давно не здравствует</a:t>
            </a:r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5949280"/>
            <a:ext cx="6461760" cy="634752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rgbClr val="FFC000"/>
                </a:solidFill>
              </a:rPr>
              <a:t>Нам есть, что вам предложить!</a:t>
            </a:r>
            <a:endParaRPr lang="ru-RU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Команда «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Dry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ndex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представляет:»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72816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Навык-игра для Алисы</a:t>
            </a:r>
            <a:endParaRPr lang="ru-RU" sz="6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«Красная мечта»</a:t>
            </a:r>
            <a:endParaRPr lang="ru-RU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«Красная мечта» </a:t>
            </a:r>
            <a:r>
              <a:rPr lang="ru-RU" dirty="0" smtClean="0"/>
              <a:t>– 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1. </a:t>
            </a:r>
            <a:r>
              <a:rPr lang="ru-RU" sz="3200" dirty="0" smtClean="0"/>
              <a:t>Высочайший литературный стиль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r>
              <a:rPr lang="ru-RU" sz="3200" dirty="0" smtClean="0"/>
              <a:t>2. </a:t>
            </a:r>
            <a:r>
              <a:rPr lang="ru-RU" sz="3200" dirty="0" smtClean="0"/>
              <a:t>Победа бессмертных идей коммунизма</a:t>
            </a:r>
            <a:r>
              <a:rPr lang="ru-RU" sz="3200" dirty="0" smtClean="0"/>
              <a:t>.</a:t>
            </a:r>
            <a:endParaRPr lang="ru-RU" sz="3200" dirty="0" smtClean="0"/>
          </a:p>
          <a:p>
            <a:r>
              <a:rPr lang="ru-RU" sz="3200" dirty="0" smtClean="0"/>
              <a:t>3. </a:t>
            </a:r>
            <a:r>
              <a:rPr lang="ru-RU" sz="3200" dirty="0" smtClean="0"/>
              <a:t>Лекарство от проживания в России.</a:t>
            </a:r>
            <a:endParaRPr lang="ru-RU" sz="3200" dirty="0" smtClean="0"/>
          </a:p>
          <a:p>
            <a:r>
              <a:rPr lang="ru-RU" sz="3200" dirty="0" smtClean="0"/>
              <a:t>4. </a:t>
            </a:r>
            <a:r>
              <a:rPr lang="ru-RU" sz="3200" dirty="0" smtClean="0"/>
              <a:t>Надёжный букмекер.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29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реализует навык-игру для голосового помощника Алиса. Целью игры является построение коммунизма и сохранение советского союза.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2050" name="Picture 2" descr="C:\Users\Админ\Pictures\Red Dream\сталин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022381" cy="32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3055590"/>
            <a:ext cx="3927465" cy="32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реализована как </a:t>
            </a:r>
            <a:r>
              <a:rPr lang="en-US" dirty="0" smtClean="0"/>
              <a:t>REST API </a:t>
            </a:r>
            <a:r>
              <a:rPr lang="ru-RU" dirty="0" smtClean="0"/>
              <a:t>сервер, разработанный на </a:t>
            </a:r>
            <a:r>
              <a:rPr lang="en-US" dirty="0" smtClean="0"/>
              <a:t>Flask</a:t>
            </a:r>
            <a:r>
              <a:rPr lang="ru-RU" dirty="0" smtClean="0"/>
              <a:t>. Функция </a:t>
            </a:r>
            <a:r>
              <a:rPr lang="en-US" dirty="0" smtClean="0"/>
              <a:t>main </a:t>
            </a:r>
            <a:r>
              <a:rPr lang="ru-RU" dirty="0" smtClean="0"/>
              <a:t>отвечает за базовые конфигурации с Алисой и срабатывает первой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Далее обработка идёт по функциям </a:t>
            </a:r>
            <a:r>
              <a:rPr lang="en-US" dirty="0" smtClean="0"/>
              <a:t>start, </a:t>
            </a:r>
            <a:r>
              <a:rPr lang="en-US" dirty="0" err="1" smtClean="0"/>
              <a:t>handle_dialog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end </a:t>
            </a:r>
            <a:r>
              <a:rPr lang="ru-RU" dirty="0" smtClean="0"/>
              <a:t>в зависимости от стадии </a:t>
            </a:r>
            <a:r>
              <a:rPr lang="ru-RU" dirty="0" err="1" smtClean="0"/>
              <a:t>квеста</a:t>
            </a:r>
            <a:r>
              <a:rPr lang="ru-RU" dirty="0" smtClean="0"/>
              <a:t>. Сам сценарий игры (вопросы, переходы и прочее) хранится в отдельном </a:t>
            </a:r>
            <a:r>
              <a:rPr lang="en-US" dirty="0" err="1" smtClean="0"/>
              <a:t>json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Реализован широкий спектр тестов для проверки работоспособности входных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6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20657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Предоставлен Алисой. Пользователю выдаётся набор кнопок как подсказка к действию.</a:t>
            </a:r>
          </a:p>
          <a:p>
            <a:pPr marL="114300" indent="0">
              <a:buNone/>
            </a:pPr>
            <a:r>
              <a:rPr lang="ru-RU" dirty="0" smtClean="0"/>
              <a:t>Игра качественно проиллюстрирована – каждый переход исторического периода имеет свою картинку.</a:t>
            </a:r>
            <a:r>
              <a:rPr lang="ru-RU" dirty="0"/>
              <a:t/>
            </a:r>
            <a:br>
              <a:rPr lang="ru-RU" dirty="0"/>
            </a:b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86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хранятся в сессии. В случае завершения игры результат этого пользователя запишется в </a:t>
            </a:r>
            <a:r>
              <a:rPr lang="en-US" dirty="0" err="1" smtClean="0"/>
              <a:t>records.json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3810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0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b="1" dirty="0" smtClean="0"/>
              <a:t>Реализовано </a:t>
            </a:r>
            <a:r>
              <a:rPr lang="ru-RU" b="1" dirty="0" smtClean="0"/>
              <a:t>достаточно много </a:t>
            </a:r>
            <a:r>
              <a:rPr lang="ru-RU" b="1" dirty="0" smtClean="0"/>
              <a:t>тестов </a:t>
            </a:r>
            <a:r>
              <a:rPr lang="ru-RU" b="1" dirty="0" smtClean="0"/>
              <a:t>(</a:t>
            </a:r>
            <a:r>
              <a:rPr lang="ru-RU" b="1" dirty="0" smtClean="0"/>
              <a:t>файл </a:t>
            </a:r>
            <a:r>
              <a:rPr lang="en-US" b="1" dirty="0" smtClean="0"/>
              <a:t>test.py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Хватает ли вопросов в каждой </a:t>
            </a:r>
            <a:r>
              <a:rPr lang="ru-RU" i="1" dirty="0" smtClean="0"/>
              <a:t>категории</a:t>
            </a:r>
            <a:endParaRPr lang="en-US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вопросы к несуществующим </a:t>
            </a:r>
            <a:r>
              <a:rPr lang="ru-RU" i="1" dirty="0" smtClean="0"/>
              <a:t>категориям</a:t>
            </a:r>
            <a:endParaRPr lang="en-US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переходы между всеми </a:t>
            </a:r>
            <a:r>
              <a:rPr lang="ru-RU" i="1" dirty="0" smtClean="0"/>
              <a:t>периодами</a:t>
            </a:r>
            <a:endParaRPr lang="en-US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вопросы без вариантов </a:t>
            </a:r>
            <a:r>
              <a:rPr lang="ru-RU" i="1" dirty="0" smtClean="0"/>
              <a:t>ответа</a:t>
            </a:r>
            <a:endParaRPr lang="en-US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вопросы без указания </a:t>
            </a:r>
            <a:r>
              <a:rPr lang="ru-RU" i="1" dirty="0" smtClean="0"/>
              <a:t>последствий</a:t>
            </a:r>
            <a:endParaRPr lang="en-US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вопросы с </a:t>
            </a:r>
            <a:r>
              <a:rPr lang="ru-RU" i="1" dirty="0" smtClean="0"/>
              <a:t>нулевыми последствиями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Есть ли все </a:t>
            </a:r>
            <a:r>
              <a:rPr lang="ru-RU" i="1" dirty="0" smtClean="0"/>
              <a:t>предупреждения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Есть </a:t>
            </a:r>
            <a:r>
              <a:rPr lang="ru-RU" i="1" dirty="0"/>
              <a:t>ли все </a:t>
            </a:r>
            <a:r>
              <a:rPr lang="ru-RU" i="1" dirty="0" smtClean="0"/>
              <a:t>концовки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/>
              <a:t>Корректны ли начальные значения игровых </a:t>
            </a:r>
            <a:r>
              <a:rPr lang="ru-RU" i="1" dirty="0" smtClean="0"/>
              <a:t>параметров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Проверка наличия </a:t>
            </a:r>
            <a:r>
              <a:rPr lang="ru-RU" i="1" dirty="0"/>
              <a:t>всех необходимых </a:t>
            </a:r>
            <a:r>
              <a:rPr lang="ru-RU" i="1" dirty="0" smtClean="0"/>
              <a:t>фото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i="1" dirty="0" smtClean="0"/>
              <a:t>…И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89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r="54730" b="41005"/>
          <a:stretch/>
        </p:blipFill>
        <p:spPr>
          <a:xfrm>
            <a:off x="6732240" y="49753"/>
            <a:ext cx="1223976" cy="13157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же всё это сделал?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97753"/>
            <a:ext cx="2592288" cy="3487638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427984" y="5633392"/>
            <a:ext cx="2602632" cy="96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endParaRPr lang="ru-RU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301208"/>
            <a:ext cx="224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Главный сценарист </a:t>
            </a:r>
            <a:br>
              <a:rPr lang="ru-RU" dirty="0" smtClean="0"/>
            </a:br>
            <a:r>
              <a:rPr lang="ru-RU" dirty="0" smtClean="0"/>
              <a:t>попущенных </a:t>
            </a:r>
            <a:r>
              <a:rPr lang="ru-RU" dirty="0" err="1" smtClean="0"/>
              <a:t>квестов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Соломатин Павел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97753"/>
            <a:ext cx="2519189" cy="34874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4624" y="5301208"/>
            <a:ext cx="284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Пожилой </a:t>
            </a:r>
            <a:r>
              <a:rPr lang="ru-RU" dirty="0" err="1" smtClean="0"/>
              <a:t>флексер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и знаток машинной логики</a:t>
            </a:r>
          </a:p>
          <a:p>
            <a:pPr algn="ctr"/>
            <a:r>
              <a:rPr lang="ru-RU" b="1" dirty="0" smtClean="0"/>
              <a:t>Медведев Алексей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11" y="1597752"/>
            <a:ext cx="2615573" cy="34874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29300" y="5301208"/>
            <a:ext cx="251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Человек, попросивший </a:t>
            </a:r>
          </a:p>
          <a:p>
            <a:pPr algn="ctr"/>
            <a:r>
              <a:rPr lang="ru-RU" dirty="0" smtClean="0"/>
              <a:t>добавить </a:t>
            </a:r>
            <a:r>
              <a:rPr lang="ru-RU" dirty="0" err="1" smtClean="0"/>
              <a:t>Виталю</a:t>
            </a:r>
            <a:endParaRPr lang="ru-RU" dirty="0" smtClean="0"/>
          </a:p>
          <a:p>
            <a:pPr algn="ctr"/>
            <a:r>
              <a:rPr lang="ru-RU" b="1" dirty="0" smtClean="0"/>
              <a:t>Смирнов Александр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1365527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Эх, </a:t>
            </a:r>
            <a:r>
              <a:rPr lang="ru-RU" sz="1100" dirty="0" err="1" smtClean="0"/>
              <a:t>Виталя</a:t>
            </a:r>
            <a:r>
              <a:rPr lang="ru-RU" sz="1100" dirty="0" smtClean="0"/>
              <a:t>…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050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605</TotalTime>
  <Words>277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Развалили страну? При Сталине такого не было? Великий могучий Советский Союз давно не здравствует?</vt:lpstr>
      <vt:lpstr>Команда «Dryandex представляет:»</vt:lpstr>
      <vt:lpstr>«Красная мечта» – это:</vt:lpstr>
      <vt:lpstr>Идея</vt:lpstr>
      <vt:lpstr>Реализация</vt:lpstr>
      <vt:lpstr>Интерфейс</vt:lpstr>
      <vt:lpstr>Сохранение данных</vt:lpstr>
      <vt:lpstr>Тесты</vt:lpstr>
      <vt:lpstr>Кто же всё это сделал?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Админ</cp:lastModifiedBy>
  <cp:revision>29</cp:revision>
  <dcterms:created xsi:type="dcterms:W3CDTF">2018-12-17T11:59:59Z</dcterms:created>
  <dcterms:modified xsi:type="dcterms:W3CDTF">2019-04-26T17:12:06Z</dcterms:modified>
</cp:coreProperties>
</file>