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605005"/>
            <a:ext cx="8791575" cy="2387600"/>
          </a:xfrm>
        </p:spPr>
        <p:txBody>
          <a:bodyPr/>
          <a:lstStyle/>
          <a:p>
            <a:r>
              <a:rPr lang="en-US" dirty="0" smtClean="0"/>
              <a:t>Smart Checkroom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3" y="2992605"/>
            <a:ext cx="8791575" cy="235359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 по дисциплине «Технологии разработки программных приложений»</a:t>
            </a:r>
          </a:p>
          <a:p>
            <a:r>
              <a:rPr lang="ru-RU" dirty="0" smtClean="0"/>
              <a:t>Выполнили: </a:t>
            </a:r>
          </a:p>
          <a:p>
            <a:r>
              <a:rPr lang="ru-RU" dirty="0" smtClean="0"/>
              <a:t>Соломатин Павел – код сервера</a:t>
            </a:r>
          </a:p>
          <a:p>
            <a:r>
              <a:rPr lang="ru-RU" dirty="0" smtClean="0"/>
              <a:t>Ляшенко Виктор – Код микроконтроллеров</a:t>
            </a:r>
          </a:p>
          <a:p>
            <a:r>
              <a:rPr lang="ru-RU" dirty="0" smtClean="0"/>
              <a:t>Москва, РТУ МИРЭА, 2022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0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Контейнеризация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Dockerfile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</a:t>
            </a:r>
            <a:r>
              <a:rPr lang="en-US" sz="3200" dirty="0" err="1" smtClean="0"/>
              <a:t>ocker-compose.yml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3516814"/>
            <a:ext cx="4895850" cy="1476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80" y="3273926"/>
            <a:ext cx="2838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749543"/>
          </a:xfrm>
        </p:spPr>
        <p:txBody>
          <a:bodyPr/>
          <a:lstStyle/>
          <a:p>
            <a:r>
              <a:rPr lang="ru-RU" dirty="0" smtClean="0"/>
              <a:t>Ссылки на материалы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141411" y="2286000"/>
            <a:ext cx="9906000" cy="3513138"/>
          </a:xfrm>
        </p:spPr>
        <p:txBody>
          <a:bodyPr>
            <a:normAutofit/>
          </a:bodyPr>
          <a:lstStyle/>
          <a:p>
            <a:r>
              <a:rPr lang="en-US" sz="2000" cap="none" dirty="0" smtClean="0"/>
              <a:t>https://github.com/PenzaStreetGames/SmartCheckRoom.git</a:t>
            </a:r>
            <a:endParaRPr lang="ru-RU" sz="2000" cap="none" dirty="0"/>
          </a:p>
        </p:txBody>
      </p:sp>
    </p:spTree>
    <p:extLst>
      <p:ext uri="{BB962C8B-B14F-4D97-AF65-F5344CB8AC3E}">
        <p14:creationId xmlns:p14="http://schemas.microsoft.com/office/powerpoint/2010/main" val="271080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создания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 номерков в гардеробе:</a:t>
            </a:r>
          </a:p>
          <a:p>
            <a:pPr lvl="1"/>
            <a:r>
              <a:rPr lang="ru-RU" dirty="0" smtClean="0"/>
              <a:t>Ломаются</a:t>
            </a:r>
          </a:p>
          <a:p>
            <a:pPr lvl="1"/>
            <a:r>
              <a:rPr lang="ru-RU" dirty="0" smtClean="0"/>
              <a:t>Теряются</a:t>
            </a:r>
          </a:p>
          <a:p>
            <a:pPr lvl="1"/>
            <a:r>
              <a:rPr lang="ru-RU" dirty="0" smtClean="0"/>
              <a:t>Можно украсть (подменить)</a:t>
            </a:r>
          </a:p>
          <a:p>
            <a:r>
              <a:rPr lang="ru-RU" dirty="0" smtClean="0"/>
              <a:t>Решение: исключение материальных номерков из работы гардероба</a:t>
            </a:r>
          </a:p>
          <a:p>
            <a:r>
              <a:rPr lang="ru-RU" dirty="0" smtClean="0"/>
              <a:t>Использование вместо них личных радиометок сотрудников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7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29760"/>
            <a:ext cx="9905998" cy="849335"/>
          </a:xfrm>
        </p:spPr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690912" y="1359148"/>
            <a:ext cx="4878389" cy="4764925"/>
          </a:xfrm>
        </p:spPr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862696" y="1359148"/>
            <a:ext cx="5027609" cy="4644609"/>
          </a:xfrm>
        </p:spPr>
        <p:txBody>
          <a:bodyPr/>
          <a:lstStyle/>
          <a:p>
            <a:r>
              <a:rPr lang="ru-RU" dirty="0" smtClean="0"/>
              <a:t>Микроконтроллеры</a:t>
            </a:r>
            <a:endParaRPr lang="ru-RU" dirty="0"/>
          </a:p>
        </p:txBody>
      </p:sp>
      <p:pic>
        <p:nvPicPr>
          <p:cNvPr id="1028" name="Picture 4" descr="https://beecoder.org/media/logo/python_beecoder.o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20" y="2028668"/>
            <a:ext cx="802275" cy="8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itedevel.com/wp-content/uploads/2015/04/sql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1" y="2478790"/>
            <a:ext cx="1600047" cy="16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mo.githubusercontent.com/80ef24d69c6b3fd0a1bb1d7416df8ed22c7be56999c8630ecc8cd8eef0b31088/68747470733a2f2f6d7174742e6f72672f6173736574732f646f776e6c6f6164732f6d7174742d766572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74" y="3533854"/>
            <a:ext cx="1759538" cy="150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hwanoff.ru/wp-content/uploads/2018/06/c-plus-plu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32" y="1964480"/>
            <a:ext cx="1057748" cy="10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fastreport.ru/uploads/blogpost/json/logo_J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41" y="2432206"/>
            <a:ext cx="847461" cy="10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vtostickers.ru/wa-data/public/shop/products/79/16/1679/images/11044/11044.750x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109" y="2849200"/>
            <a:ext cx="1346863" cy="13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geekhacker.ru/wp-content/uploads/2021/03/arduino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58" y="2988871"/>
            <a:ext cx="1089966" cy="10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itecore.softwareone.com/-/media/cis-tur/ru/solutions/yandex-cloud/yc-logo-main.png?rev=982109784e37443f86841a700c13a7ca&amp;sc_lang=ru-ru&amp;hash=9A6D525788EAFE4787D2DD55CE65B1D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50" y="4168864"/>
            <a:ext cx="2919987" cy="57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cedalo.com/wp-content/uploads/2019/08/mosquitto-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48" y="2642312"/>
            <a:ext cx="1291884" cy="127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promwad.com/sites/default/files/1280px-freerto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66" y="4486765"/>
            <a:ext cx="1594087" cy="6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6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9019"/>
          </a:xfrm>
        </p:spPr>
        <p:txBody>
          <a:bodyPr/>
          <a:lstStyle/>
          <a:p>
            <a:r>
              <a:rPr lang="ru-RU" dirty="0" smtClean="0"/>
              <a:t>Использованное оборудование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1347537"/>
            <a:ext cx="9905999" cy="4443664"/>
          </a:xfrm>
        </p:spPr>
        <p:txBody>
          <a:bodyPr/>
          <a:lstStyle/>
          <a:p>
            <a:r>
              <a:rPr lang="ru-RU" dirty="0" smtClean="0"/>
              <a:t>Микроконтроллеры: </a:t>
            </a:r>
            <a:r>
              <a:rPr lang="en-US" dirty="0" smtClean="0"/>
              <a:t>ESP32</a:t>
            </a:r>
          </a:p>
          <a:p>
            <a:r>
              <a:rPr lang="ru-RU" dirty="0" smtClean="0"/>
              <a:t>Светодиодная лента: </a:t>
            </a:r>
            <a:r>
              <a:rPr lang="en-US" dirty="0" smtClean="0"/>
              <a:t>WS2811</a:t>
            </a:r>
          </a:p>
          <a:p>
            <a:r>
              <a:rPr lang="en-US" dirty="0" smtClean="0"/>
              <a:t>NFC-</a:t>
            </a:r>
            <a:r>
              <a:rPr lang="ru-RU" dirty="0" smtClean="0"/>
              <a:t>модуль: </a:t>
            </a:r>
            <a:r>
              <a:rPr lang="en-US" dirty="0" smtClean="0"/>
              <a:t>RC522</a:t>
            </a:r>
          </a:p>
          <a:p>
            <a:r>
              <a:rPr lang="ru-RU" dirty="0" smtClean="0"/>
              <a:t>Кнопки с подсветкой</a:t>
            </a:r>
          </a:p>
          <a:p>
            <a:r>
              <a:rPr lang="en-US" dirty="0" err="1" smtClean="0"/>
              <a:t>Troyka</a:t>
            </a:r>
            <a:r>
              <a:rPr lang="en-US" dirty="0"/>
              <a:t> </a:t>
            </a:r>
            <a:r>
              <a:rPr lang="en-US" dirty="0" smtClean="0"/>
              <a:t>Slot Shield</a:t>
            </a:r>
            <a:endParaRPr lang="ru-RU" dirty="0"/>
          </a:p>
        </p:txBody>
      </p:sp>
      <p:pic>
        <p:nvPicPr>
          <p:cNvPr id="3076" name="Picture 4" descr="https://ampero.ru/assets/images/products/468122/esp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74" y="1347537"/>
            <a:ext cx="1728536" cy="17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rduinopro.ru/wp-content/uploads/2019/11/rc522-800x80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57" y="1347537"/>
            <a:ext cx="1728536" cy="17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tatic.insales-cdn.com/images/products/1/5668/67860004/ws2811-led-strip-sealed.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75" y="5034954"/>
            <a:ext cx="2794465" cy="141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static.insales-cdn.com/images/products/1/382/102015358/troyka-led-button.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46" y="3349494"/>
            <a:ext cx="2410644" cy="141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static.insales-cdn.com/images/products/1/7009/264878945/arduino-troyka-slot-shield.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508" y="3350072"/>
            <a:ext cx="1869485" cy="14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4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8861"/>
          </a:xfrm>
        </p:spPr>
        <p:txBody>
          <a:bodyPr/>
          <a:lstStyle/>
          <a:p>
            <a:r>
              <a:rPr lang="ru-RU" dirty="0" smtClean="0"/>
              <a:t>Основной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75719"/>
            <a:ext cx="9905999" cy="3541714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-</a:t>
            </a:r>
            <a:r>
              <a:rPr lang="ru-RU" dirty="0" smtClean="0"/>
              <a:t>диаграмма работы умного гардероба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60" y="2285582"/>
            <a:ext cx="7068302" cy="36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7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1" y="322906"/>
            <a:ext cx="9905998" cy="822402"/>
          </a:xfrm>
        </p:spPr>
        <p:txBody>
          <a:bodyPr/>
          <a:lstStyle/>
          <a:p>
            <a:r>
              <a:rPr lang="ru-RU" dirty="0" smtClean="0"/>
              <a:t>Аналоги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24408" y="1178675"/>
            <a:ext cx="4878389" cy="3541714"/>
          </a:xfrm>
        </p:spPr>
        <p:txBody>
          <a:bodyPr/>
          <a:lstStyle/>
          <a:p>
            <a:r>
              <a:rPr lang="en-US" dirty="0" smtClean="0"/>
              <a:t>MARGUS Group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9988" y="1178675"/>
            <a:ext cx="4875211" cy="3541714"/>
          </a:xfrm>
        </p:spPr>
        <p:txBody>
          <a:bodyPr/>
          <a:lstStyle/>
          <a:p>
            <a:r>
              <a:rPr lang="en-US" dirty="0" err="1" smtClean="0"/>
              <a:t>Goodline</a:t>
            </a:r>
            <a:r>
              <a:rPr lang="en-US" dirty="0" smtClean="0"/>
              <a:t> Pro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01" y="1840831"/>
            <a:ext cx="5132601" cy="26752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05" y="1840831"/>
            <a:ext cx="4849194" cy="2675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4408" y="4960601"/>
            <a:ext cx="8746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Преимущества нашей системы: </a:t>
            </a:r>
          </a:p>
          <a:p>
            <a:r>
              <a:rPr lang="ru-RU" sz="2400" dirty="0"/>
              <a:t>К</a:t>
            </a:r>
            <a:r>
              <a:rPr lang="ru-RU" sz="2400" dirty="0" smtClean="0"/>
              <a:t>омпромиссное решение между автоматизацией и дешевизной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316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7820"/>
          </a:xfrm>
        </p:spPr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647908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https://github.com/PenzaStreetGames/SmartCheckRoom.git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64" y="2406956"/>
            <a:ext cx="6444500" cy="39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3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автоматической сборки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Сборка документации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Сборка пакета приложения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5" y="3113295"/>
            <a:ext cx="5184424" cy="2677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41" y="3022056"/>
            <a:ext cx="4391527" cy="28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на удалённом сервере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Профиль сервера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Подключение по </a:t>
            </a:r>
            <a:r>
              <a:rPr lang="en-US" dirty="0" smtClean="0"/>
              <a:t>SSH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86" y="2863516"/>
            <a:ext cx="4957732" cy="28133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31999"/>
            <a:ext cx="5378204" cy="26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143</TotalTime>
  <Words>137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Smart Checkroom</vt:lpstr>
      <vt:lpstr>Цель создания приложения</vt:lpstr>
      <vt:lpstr>Архитектура приложения</vt:lpstr>
      <vt:lpstr>Использованное оборудование</vt:lpstr>
      <vt:lpstr>Основной функционал</vt:lpstr>
      <vt:lpstr>Аналоги системы</vt:lpstr>
      <vt:lpstr>Система контроля версий</vt:lpstr>
      <vt:lpstr>Система автоматической сборки</vt:lpstr>
      <vt:lpstr>Размещение на удалённом сервере</vt:lpstr>
      <vt:lpstr>Контейнеризация</vt:lpstr>
      <vt:lpstr>Ссылки на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Checkroom</dc:title>
  <dc:creator>Павел Соломатин</dc:creator>
  <cp:lastModifiedBy>Павел Соломатин</cp:lastModifiedBy>
  <cp:revision>10</cp:revision>
  <dcterms:created xsi:type="dcterms:W3CDTF">2022-05-15T06:59:26Z</dcterms:created>
  <dcterms:modified xsi:type="dcterms:W3CDTF">2022-05-15T09:30:27Z</dcterms:modified>
</cp:coreProperties>
</file>