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3164"/>
    <a:srgbClr val="4A206A"/>
    <a:srgbClr val="3C2550"/>
    <a:srgbClr val="402552"/>
    <a:srgbClr val="91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5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5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9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06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9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1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6843" y="814631"/>
            <a:ext cx="8825658" cy="2677648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Проект</a:t>
            </a:r>
            <a:b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Игра для мобильных устройств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Trigger Trap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6843" y="3880022"/>
            <a:ext cx="9249434" cy="2224215"/>
          </a:xfrm>
        </p:spPr>
        <p:txBody>
          <a:bodyPr>
            <a:normAutofit/>
          </a:bodyPr>
          <a:lstStyle/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Город: Москва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Площадка: РТУ МИРЭА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Учащиеся: Соломатин Павел Николаевич, Уланов Павел Сергеевич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Преподаватель: </a:t>
            </a:r>
            <a:r>
              <a:rPr lang="ru-RU" sz="2000" cap="none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Ше</a:t>
            </a:r>
            <a:r>
              <a:rPr lang="ru-RU" sz="2000" cap="non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ш</a:t>
            </a:r>
            <a:r>
              <a:rPr lang="ru-RU" sz="2000" cap="none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уков</a:t>
            </a:r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Леонид Сергеевич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Дата: 21 мая 2021г.</a:t>
            </a:r>
            <a:endParaRPr lang="ru-RU" sz="2000" cap="non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и задачи проекта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54954" y="2298700"/>
            <a:ext cx="2799207" cy="609600"/>
          </a:xfrm>
          <a:prstGeom prst="rect">
            <a:avLst/>
          </a:prstGeom>
          <a:solidFill>
            <a:srgbClr val="402552"/>
          </a:solidFill>
          <a:ln>
            <a:solidFill>
              <a:srgbClr val="4A206A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Цель проекта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54953" y="3456116"/>
            <a:ext cx="2799208" cy="609600"/>
          </a:xfrm>
          <a:prstGeom prst="rect">
            <a:avLst/>
          </a:prstGeom>
          <a:solidFill>
            <a:srgbClr val="402552"/>
          </a:solidFill>
          <a:ln>
            <a:solidFill>
              <a:srgbClr val="3C255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 проекта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4160" y="2298700"/>
            <a:ext cx="6856715" cy="609600"/>
          </a:xfrm>
          <a:prstGeom prst="rect">
            <a:avLst/>
          </a:prstGeom>
          <a:solidFill>
            <a:srgbClr val="693164"/>
          </a:solidFill>
          <a:ln>
            <a:solidFill>
              <a:srgbClr val="693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Создать развлекательное приложение, рассказывающее о жизни студента РТУ МИРЭА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4160" y="3456116"/>
            <a:ext cx="6856715" cy="2880000"/>
          </a:xfrm>
          <a:prstGeom prst="rect">
            <a:avLst/>
          </a:prstGeom>
          <a:solidFill>
            <a:srgbClr val="693164"/>
          </a:solidFill>
          <a:ln>
            <a:solidFill>
              <a:srgbClr val="693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Рассказать в игровой форме абитуриентам о тяжелой жизни студента и подготовить их к некоторым особенностям процесса обучения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Создать виртуальную копию ВУЗа с возможностью использования приложения в качестве навигационного тренажера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Обогатить культурное наследие сообщества студентов РТУ МИРЭА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68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Аналоги нашей работы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https://brcforum.sitkocdn.ru/monthly_2019_07/upscale-245673958016212.png.a3d2946e8bd832318597ea0fcd9be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89" y="2367297"/>
            <a:ext cx="4975718" cy="6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736x/7a/cf/21/7acf21426046dcf2efed6f725613f9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7" y="3695824"/>
            <a:ext cx="3075897" cy="200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proximatelytoomanygames.files.wordpress.com/2016/11/martytitle_cleaned-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54" y="3695824"/>
            <a:ext cx="2165619" cy="17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.pocketgamer.com/artwork/na-mnpev/c5xlfriu4aa_fo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21" y="2367297"/>
            <a:ext cx="5295314" cy="256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37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Реализация и технологии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alternatifle.com/wp-content/uploads/2020/01/5e259330756a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223629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nulik.com/wp-content/uploads/2019/08/Android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57" y="4777986"/>
            <a:ext cx="21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cons.iconarchive.com/icons/papirus-team/papirus-apps/512/tiled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477798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yt3.ggpht.com/ytc/AAUvwnj0Y_S36xs-os5LMndaOBo77vBYUf9-N4dxmFNo3Q=s900-c-k-c0x00ffffff-no-r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57" y="224714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meme-arsenal.com/memes/c34477869cdb3c291dcfaf866d3bb6b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05" y="3676296"/>
            <a:ext cx="144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VC-Proces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09" y="2409092"/>
            <a:ext cx="3048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54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Преимущества решения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53601" y="2405849"/>
            <a:ext cx="4554000" cy="164679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Фреймворк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LibGDX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оптимально использует ресурсы мобильного устройства и делает размер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установочного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файла меньше аналогов, написанных на других игровых движках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53601" y="4524644"/>
            <a:ext cx="4554000" cy="16452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Приложение исполняется на платформе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JVM,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которая является базовой для мобильной разработки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517656" y="4524644"/>
            <a:ext cx="4554000" cy="16452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Приложение обладает интуитивно понятным и минималистичным интерфейсом, позволяющим быстро влиться в игровой процесс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517656" y="2407443"/>
            <a:ext cx="4554000" cy="16452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Так как все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нужные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ресурсы хранятся на устройстве, то интернет-подключение для работы приложения не требуется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96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Диаграмма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https://sun9-29.userapi.com/impg/sp2GMVMtFu5_pUboeODLJxzePRg8CcCziuxksA/dU83KQ5HrF0.jpg?size=1803x979&amp;quality=96&amp;sign=54a4c1f89ad3d4a3d591879ba5c9f411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55" y="2345886"/>
            <a:ext cx="8962394" cy="398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497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Скриншоты игрового процесса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813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Перспективы развития 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Несмотря на свои безусловные преимущества в плане производительности,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libGDX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как игровой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фреймворк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уступает в плане функциональности и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портируемости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популярным игровым движкам. Перспективой развития является перенос проекта на движок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Unity3D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или 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Unreal Engine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 Однако, данное усовершенствование выходит за рамки программы обучения Академии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Samsung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02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07405" y="1252008"/>
            <a:ext cx="8825658" cy="267764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10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</TotalTime>
  <Words>211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Verdana</vt:lpstr>
      <vt:lpstr>Wingdings 3</vt:lpstr>
      <vt:lpstr>Ион (конференц-зал)</vt:lpstr>
      <vt:lpstr>Проект Игра для мобильных устройств Trigger Trap</vt:lpstr>
      <vt:lpstr>Цель и задачи проекта</vt:lpstr>
      <vt:lpstr>Аналоги нашей работы</vt:lpstr>
      <vt:lpstr>Реализация и технологии</vt:lpstr>
      <vt:lpstr>Преимущества решения</vt:lpstr>
      <vt:lpstr>UML - Диаграмма</vt:lpstr>
      <vt:lpstr>Скриншоты игрового процесса</vt:lpstr>
      <vt:lpstr>Перспективы развития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 для мобильных устройств Trigger Trap</dc:title>
  <dc:creator>Учетная запись Майкрософт</dc:creator>
  <cp:lastModifiedBy>Admin</cp:lastModifiedBy>
  <cp:revision>17</cp:revision>
  <dcterms:created xsi:type="dcterms:W3CDTF">2021-05-12T17:21:39Z</dcterms:created>
  <dcterms:modified xsi:type="dcterms:W3CDTF">2021-05-13T11:04:15Z</dcterms:modified>
</cp:coreProperties>
</file>