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164"/>
    <a:srgbClr val="4A206A"/>
    <a:srgbClr val="3C2550"/>
    <a:srgbClr val="402552"/>
    <a:srgbClr val="911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5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1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6843" y="814631"/>
            <a:ext cx="8825658" cy="267764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Проект</a:t>
            </a:r>
            <a:b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Игра для мобильных устройств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Trigger Trap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6843" y="3880022"/>
            <a:ext cx="9249434" cy="2224215"/>
          </a:xfrm>
        </p:spPr>
        <p:txBody>
          <a:bodyPr>
            <a:normAutofit/>
          </a:bodyPr>
          <a:lstStyle/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Город: Москва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Площадка: РТУ МИРЭА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Учащиеся: Соломатин Павел Николаевич, Уланов Павел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Ше</a:t>
            </a:r>
            <a:r>
              <a:rPr lang="ru-RU" sz="2000" cap="none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ш</a:t>
            </a:r>
            <a:r>
              <a:rPr lang="ru-RU" sz="2000" cap="none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уков</a:t>
            </a:r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Леонид Сергеевич</a:t>
            </a:r>
          </a:p>
          <a:p>
            <a:r>
              <a:rPr lang="ru-RU" sz="2000" cap="non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Дата: 21 мая 2021г.</a:t>
            </a:r>
            <a:endParaRPr lang="ru-RU" sz="2000" cap="non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 проекта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54954" y="2298700"/>
            <a:ext cx="2799207" cy="609600"/>
          </a:xfrm>
          <a:prstGeom prst="rect">
            <a:avLst/>
          </a:prstGeom>
          <a:solidFill>
            <a:srgbClr val="402552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54953" y="3456116"/>
            <a:ext cx="2799208" cy="609600"/>
          </a:xfrm>
          <a:prstGeom prst="rect">
            <a:avLst/>
          </a:prstGeom>
          <a:solidFill>
            <a:srgbClr val="402552"/>
          </a:solidFill>
          <a:ln>
            <a:solidFill>
              <a:srgbClr val="3C255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 проекта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4160" y="2298700"/>
            <a:ext cx="6856715" cy="6096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4160" y="3456116"/>
            <a:ext cx="6856715" cy="2880000"/>
          </a:xfrm>
          <a:prstGeom prst="rect">
            <a:avLst/>
          </a:prstGeom>
          <a:solidFill>
            <a:srgbClr val="693164"/>
          </a:solidFill>
          <a:ln>
            <a:solidFill>
              <a:srgbClr val="693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68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Реализация и технологии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lternatifle.com/wp-content/uploads/2020/01/5e259330756a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36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nulik.com/wp-content/uploads/2019/08/Android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4777986"/>
            <a:ext cx="21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cons.iconarchive.com/icons/papirus-team/papirus-apps/512/tiled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77798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yt3.ggpht.com/ytc/AAUvwnj0Y_S36xs-os5LMndaOBo77vBYUf9-N4dxmFNo3Q=s900-c-k-c0x00ffffff-no-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57" y="2247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eme-arsenal.com/memes/c34477869cdb3c291dcfaf866d3bb6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05" y="3676296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VC-Pro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9" y="2409092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4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Преимущества решения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8081397" y="1062384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717342" y="1062384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2717342" y="2963586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8081398" y="2963585"/>
            <a:ext cx="1427869" cy="455264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96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Диаграмма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97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Скриншоты игрового процесса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813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Перспективы развития 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02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7405" y="1252008"/>
            <a:ext cx="8825658" cy="267764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0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53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Verdana</vt:lpstr>
      <vt:lpstr>Wingdings 3</vt:lpstr>
      <vt:lpstr>Ион (конференц-зал)</vt:lpstr>
      <vt:lpstr>Проект Игра для мобильных устройств Trigger Trap</vt:lpstr>
      <vt:lpstr>Цель и задачи проекта</vt:lpstr>
      <vt:lpstr>Реализация и технологии</vt:lpstr>
      <vt:lpstr>Преимущества решения</vt:lpstr>
      <vt:lpstr>UML - Диаграмма</vt:lpstr>
      <vt:lpstr>Скриншоты игрового процесса</vt:lpstr>
      <vt:lpstr>Перспективы развития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для мобильных устройств Trigger Trap</dc:title>
  <dc:creator>Учетная запись Майкрософт</dc:creator>
  <cp:lastModifiedBy>Учетная запись Майкрософт</cp:lastModifiedBy>
  <cp:revision>9</cp:revision>
  <dcterms:created xsi:type="dcterms:W3CDTF">2021-05-12T17:21:39Z</dcterms:created>
  <dcterms:modified xsi:type="dcterms:W3CDTF">2021-05-12T18:40:08Z</dcterms:modified>
</cp:coreProperties>
</file>