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9" r:id="rId5"/>
    <p:sldId id="263" r:id="rId6"/>
    <p:sldId id="264" r:id="rId7"/>
    <p:sldId id="262" r:id="rId8"/>
    <p:sldId id="268" r:id="rId9"/>
    <p:sldId id="266" r:id="rId10"/>
    <p:sldId id="261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94660"/>
  </p:normalViewPr>
  <p:slideViewPr>
    <p:cSldViewPr>
      <p:cViewPr>
        <p:scale>
          <a:sx n="118" d="100"/>
          <a:sy n="118" d="100"/>
        </p:scale>
        <p:origin x="-14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120E9A-BB9F-4F01-9888-5C1382E9DCBD}" type="datetimeFigureOut">
              <a:rPr lang="ru-RU" smtClean="0"/>
              <a:t>11.02.2019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7543800" cy="2593975"/>
          </a:xfrm>
        </p:spPr>
        <p:txBody>
          <a:bodyPr/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Ваша жизнь скучна?</a:t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Надоело играть в 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undertale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ГТА уже не «тянет»?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941168"/>
            <a:ext cx="6461760" cy="634752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rgbClr val="FFC000"/>
                </a:solidFill>
              </a:rPr>
              <a:t>Нам есть, что вам предложить!</a:t>
            </a:r>
            <a:endParaRPr lang="ru-RU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пользователей прохождения </a:t>
            </a:r>
            <a:r>
              <a:rPr lang="ru-RU" dirty="0" err="1" smtClean="0"/>
              <a:t>квеста</a:t>
            </a:r>
            <a:r>
              <a:rPr lang="ru-RU" dirty="0" smtClean="0"/>
              <a:t> сохраняются в </a:t>
            </a:r>
            <a:r>
              <a:rPr lang="en-US" dirty="0" err="1" smtClean="0"/>
              <a:t>users.json</a:t>
            </a:r>
            <a:r>
              <a:rPr lang="en-US" dirty="0" smtClean="0"/>
              <a:t>, </a:t>
            </a:r>
            <a:r>
              <a:rPr lang="ru-RU" dirty="0" smtClean="0"/>
              <a:t>данные о турелях – в </a:t>
            </a:r>
            <a:r>
              <a:rPr lang="en-US" dirty="0" err="1" smtClean="0"/>
              <a:t>levels.json</a:t>
            </a:r>
            <a:r>
              <a:rPr lang="en-US" dirty="0" smtClean="0"/>
              <a:t>, </a:t>
            </a:r>
            <a:r>
              <a:rPr lang="ru-RU" dirty="0" smtClean="0"/>
              <a:t>а данные сцен – в </a:t>
            </a:r>
            <a:r>
              <a:rPr lang="en-US" dirty="0" smtClean="0"/>
              <a:t>txt </a:t>
            </a:r>
            <a:r>
              <a:rPr lang="ru-RU" dirty="0" smtClean="0"/>
              <a:t>файлах.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5" y="3068960"/>
            <a:ext cx="7685226" cy="288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39554"/>
            <a:ext cx="7615899" cy="2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же всё это сделал?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5272" y="5633392"/>
            <a:ext cx="2602632" cy="1035968"/>
          </a:xfrm>
        </p:spPr>
        <p:txBody>
          <a:bodyPr>
            <a:normAutofit fontScale="40000" lnSpcReduction="20000"/>
          </a:bodyPr>
          <a:lstStyle/>
          <a:p>
            <a:pPr marL="114300" indent="0" algn="ctr">
              <a:buNone/>
            </a:pPr>
            <a:r>
              <a:rPr lang="ru-RU" sz="3000" dirty="0" smtClean="0"/>
              <a:t>Человек видящий любую окружающую обстановку в формате </a:t>
            </a:r>
            <a:r>
              <a:rPr lang="en-US" sz="3000" dirty="0" smtClean="0"/>
              <a:t>html </a:t>
            </a:r>
            <a:r>
              <a:rPr lang="ru-RU" sz="3000" dirty="0" smtClean="0"/>
              <a:t>с таблицами стилей </a:t>
            </a:r>
            <a:r>
              <a:rPr lang="en-US" sz="3000" dirty="0" err="1" smtClean="0"/>
              <a:t>css</a:t>
            </a:r>
            <a:r>
              <a:rPr lang="en-US" sz="3000" dirty="0" smtClean="0"/>
              <a:t>.  </a:t>
            </a:r>
            <a:r>
              <a:rPr lang="ru-RU" sz="3000" dirty="0" smtClean="0"/>
              <a:t>Главное лицо журнала «Их разыскивает </a:t>
            </a:r>
            <a:r>
              <a:rPr lang="ru-RU" sz="3000" dirty="0" err="1" smtClean="0"/>
              <a:t>Весёловка</a:t>
            </a:r>
            <a:r>
              <a:rPr lang="ru-RU" sz="3000" dirty="0" smtClean="0"/>
              <a:t>»</a:t>
            </a:r>
          </a:p>
          <a:p>
            <a:pPr marL="114300" indent="0" algn="ctr">
              <a:buNone/>
            </a:pPr>
            <a:r>
              <a:rPr lang="ru-RU" sz="3000" b="1" dirty="0" smtClean="0"/>
              <a:t>Алексей </a:t>
            </a:r>
            <a:r>
              <a:rPr lang="ru-RU" sz="3000" b="1" dirty="0" smtClean="0"/>
              <a:t>Медведев</a:t>
            </a:r>
            <a:endParaRPr lang="ru-RU" sz="3000" b="1" dirty="0"/>
          </a:p>
        </p:txBody>
      </p:sp>
      <p:pic>
        <p:nvPicPr>
          <p:cNvPr id="7170" name="Picture 2" descr="G:\IMG_20170409_1721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74" y="1528936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:\IMG_20170420_1029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42" y="1528936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427984" y="5633392"/>
            <a:ext cx="2602632" cy="963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ru-RU" dirty="0" smtClean="0"/>
              <a:t>Держатель </a:t>
            </a:r>
            <a:r>
              <a:rPr lang="ru-RU" dirty="0" err="1" smtClean="0"/>
              <a:t>недопиленных</a:t>
            </a:r>
            <a:r>
              <a:rPr lang="ru-RU" dirty="0" smtClean="0"/>
              <a:t> языков программирования и человек, терроризирующий </a:t>
            </a:r>
            <a:r>
              <a:rPr lang="en-US" dirty="0" smtClean="0"/>
              <a:t>Google Play</a:t>
            </a:r>
            <a:r>
              <a:rPr lang="ru-RU" dirty="0" smtClean="0"/>
              <a:t> своими проектами.</a:t>
            </a:r>
          </a:p>
          <a:p>
            <a:pPr marL="114300" indent="0" algn="ctr">
              <a:buFont typeface="Arial" pitchFamily="34" charset="0"/>
              <a:buNone/>
            </a:pPr>
            <a:r>
              <a:rPr lang="ru-RU" b="1" dirty="0" smtClean="0"/>
              <a:t>Павел </a:t>
            </a:r>
            <a:r>
              <a:rPr lang="ru-RU" b="1" dirty="0" smtClean="0"/>
              <a:t>Соломатин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50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Команда «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Dryndex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представляет:»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72816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Игра</a:t>
            </a:r>
            <a:b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«Мастер турелей»</a:t>
            </a:r>
            <a:endParaRPr lang="ru-RU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«Мастер турелей» – 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1. Крутой </a:t>
            </a:r>
            <a:r>
              <a:rPr lang="ru-RU" sz="3200" dirty="0" err="1" smtClean="0"/>
              <a:t>геймплей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2. Умопомрачительная графика.</a:t>
            </a:r>
          </a:p>
          <a:p>
            <a:r>
              <a:rPr lang="ru-RU" sz="3200" dirty="0" smtClean="0"/>
              <a:t>3. Интересные стратегии.</a:t>
            </a:r>
          </a:p>
          <a:p>
            <a:r>
              <a:rPr lang="ru-RU" sz="3200" dirty="0" smtClean="0"/>
              <a:t>4. Надежный букмекер.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29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Игроку даётся возможность защитить базу от полчища злобных круто прорисованных врагов с помощью сногсшибательных </a:t>
            </a:r>
            <a:r>
              <a:rPr lang="ru-RU" dirty="0" err="1" smtClean="0"/>
              <a:t>отрисованных</a:t>
            </a:r>
            <a:r>
              <a:rPr lang="ru-RU" dirty="0" smtClean="0"/>
              <a:t> отнюдь не хуже, чем враги, мощнейших башен с </a:t>
            </a:r>
            <a:r>
              <a:rPr lang="ru-RU" dirty="0" err="1" smtClean="0"/>
              <a:t>бомбическими</a:t>
            </a:r>
            <a:r>
              <a:rPr lang="ru-RU" dirty="0" smtClean="0"/>
              <a:t> пушками – турелей.</a:t>
            </a:r>
          </a:p>
          <a:p>
            <a:pPr marL="114300" indent="0">
              <a:buNone/>
            </a:pPr>
            <a:r>
              <a:rPr lang="ru-RU" dirty="0" smtClean="0"/>
              <a:t>Управление в игре под силу в освоении даже трёхлетнему ребёнку, а пожилые геймеры могут даже не заморачиваться. Просто зажимайте кнопку мыши на всём, что движется, и победа у вас в кармане.</a:t>
            </a:r>
          </a:p>
          <a:p>
            <a:pPr marL="114300" indent="0">
              <a:buNone/>
            </a:pPr>
            <a:r>
              <a:rPr lang="ru-RU" dirty="0" smtClean="0"/>
              <a:t>Игра нацелена на сбрасывание стресса офисного планктона в скучные рабочие дни.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20657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 smtClean="0"/>
              <a:t>Реализован в модуле </a:t>
            </a:r>
            <a:r>
              <a:rPr lang="en-US" b="1" dirty="0" smtClean="0"/>
              <a:t>Interface.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1" dirty="0" smtClean="0"/>
              <a:t>Четыре основных класса: </a:t>
            </a:r>
            <a:r>
              <a:rPr lang="en-US" dirty="0" smtClean="0"/>
              <a:t>Title</a:t>
            </a:r>
            <a:r>
              <a:rPr lang="ru-RU" dirty="0" smtClean="0"/>
              <a:t>, </a:t>
            </a:r>
            <a:r>
              <a:rPr lang="en-US" dirty="0" err="1" smtClean="0"/>
              <a:t>AreaRect</a:t>
            </a:r>
            <a:r>
              <a:rPr lang="ru-RU" dirty="0" smtClean="0"/>
              <a:t>, </a:t>
            </a:r>
            <a:r>
              <a:rPr lang="en-US" dirty="0" smtClean="0"/>
              <a:t>Button</a:t>
            </a:r>
            <a:r>
              <a:rPr lang="ru-RU" dirty="0" smtClean="0"/>
              <a:t>, </a:t>
            </a:r>
            <a:r>
              <a:rPr lang="en-US" dirty="0" err="1" smtClean="0"/>
              <a:t>TextField</a:t>
            </a:r>
            <a:r>
              <a:rPr lang="ru-RU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1" dirty="0" smtClean="0"/>
              <a:t>Семь </a:t>
            </a:r>
            <a:r>
              <a:rPr lang="ru-RU" b="1" dirty="0"/>
              <a:t>основных </a:t>
            </a:r>
            <a:r>
              <a:rPr lang="ru-RU" b="1" dirty="0" smtClean="0"/>
              <a:t>сцен: </a:t>
            </a:r>
            <a:r>
              <a:rPr lang="en-US" dirty="0" err="1" smtClean="0"/>
              <a:t>start_window</a:t>
            </a:r>
            <a:r>
              <a:rPr lang="ru-RU" dirty="0"/>
              <a:t>, </a:t>
            </a:r>
            <a:r>
              <a:rPr lang="en-US" dirty="0" err="1"/>
              <a:t>menu_window</a:t>
            </a:r>
            <a:r>
              <a:rPr lang="ru-RU" dirty="0"/>
              <a:t>, </a:t>
            </a:r>
            <a:r>
              <a:rPr lang="en-US" dirty="0" err="1"/>
              <a:t>levels_window</a:t>
            </a:r>
            <a:r>
              <a:rPr lang="ru-RU" dirty="0"/>
              <a:t>, </a:t>
            </a:r>
            <a:r>
              <a:rPr lang="en-US" dirty="0" err="1"/>
              <a:t>titres_window</a:t>
            </a:r>
            <a:r>
              <a:rPr lang="ru-RU" dirty="0"/>
              <a:t>, </a:t>
            </a:r>
            <a:r>
              <a:rPr lang="en-US" dirty="0" err="1"/>
              <a:t>records_window</a:t>
            </a:r>
            <a:r>
              <a:rPr lang="ru-RU" dirty="0"/>
              <a:t>, </a:t>
            </a:r>
            <a:r>
              <a:rPr lang="en-US" dirty="0" err="1"/>
              <a:t>learn_window</a:t>
            </a:r>
            <a:r>
              <a:rPr lang="ru-RU" dirty="0"/>
              <a:t>, </a:t>
            </a:r>
            <a:r>
              <a:rPr lang="en-US" dirty="0" err="1"/>
              <a:t>game_process_window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b="1" dirty="0" smtClean="0"/>
              <a:t>Две дополнительные сцены:</a:t>
            </a:r>
            <a:r>
              <a:rPr lang="en-US" b="1" dirty="0" smtClean="0"/>
              <a:t> </a:t>
            </a:r>
            <a:r>
              <a:rPr lang="en-US" dirty="0" err="1" smtClean="0"/>
              <a:t>pause_modal</a:t>
            </a:r>
            <a:r>
              <a:rPr lang="en-US" dirty="0" smtClean="0"/>
              <a:t>, </a:t>
            </a:r>
            <a:r>
              <a:rPr lang="en-US" dirty="0" err="1" smtClean="0"/>
              <a:t>end_modal</a:t>
            </a:r>
            <a:r>
              <a:rPr lang="en-US" dirty="0"/>
              <a:t>.</a:t>
            </a:r>
            <a:endParaRPr lang="ru-RU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b="1" dirty="0" smtClean="0"/>
              <a:t>Инициализатор сцен: </a:t>
            </a:r>
            <a:r>
              <a:rPr lang="en-US" dirty="0" err="1" smtClean="0"/>
              <a:t>scene_init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86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Сам игровой процесс держится на трёх игровых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контроллеров: </a:t>
            </a:r>
            <a:r>
              <a:rPr lang="ru-RU" dirty="0" err="1"/>
              <a:t>GameController</a:t>
            </a:r>
            <a:r>
              <a:rPr lang="ru-RU" dirty="0"/>
              <a:t> - самый главный объект, </a:t>
            </a:r>
            <a:r>
              <a:rPr lang="ru-RU" dirty="0" err="1"/>
              <a:t>TurretGenerator</a:t>
            </a:r>
            <a:r>
              <a:rPr lang="ru-RU" dirty="0"/>
              <a:t> </a:t>
            </a:r>
            <a:r>
              <a:rPr lang="ru-RU" dirty="0" smtClean="0"/>
              <a:t>– управление турелями </a:t>
            </a:r>
            <a:r>
              <a:rPr lang="ru-RU" dirty="0"/>
              <a:t>и </a:t>
            </a:r>
            <a:r>
              <a:rPr lang="ru-RU" dirty="0" err="1"/>
              <a:t>EnemyGenerator</a:t>
            </a:r>
            <a:r>
              <a:rPr lang="ru-RU" dirty="0"/>
              <a:t> - управление врагами. Самые многочисленные по экземплярам классы </a:t>
            </a:r>
            <a:r>
              <a:rPr lang="ru-RU" dirty="0" smtClean="0"/>
              <a:t>- </a:t>
            </a:r>
            <a:r>
              <a:rPr lang="ru-RU" dirty="0" err="1" smtClean="0"/>
              <a:t>Shell</a:t>
            </a:r>
            <a:r>
              <a:rPr lang="ru-RU" dirty="0" smtClean="0"/>
              <a:t> </a:t>
            </a:r>
            <a:r>
              <a:rPr lang="ru-RU" dirty="0"/>
              <a:t>- снаряд, </a:t>
            </a:r>
            <a:r>
              <a:rPr lang="ru-RU" dirty="0" err="1"/>
              <a:t>Enemy</a:t>
            </a:r>
            <a:r>
              <a:rPr lang="ru-RU" dirty="0"/>
              <a:t> - враг и </a:t>
            </a:r>
            <a:r>
              <a:rPr lang="ru-RU" dirty="0" err="1"/>
              <a:t>Turret</a:t>
            </a:r>
            <a:r>
              <a:rPr lang="ru-RU" dirty="0"/>
              <a:t> - турель. Сохранения и прогресс игры реализованы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при помощи </a:t>
            </a:r>
            <a:r>
              <a:rPr lang="ru-RU" dirty="0" err="1"/>
              <a:t>json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28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Озвучка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Реализована</a:t>
            </a:r>
            <a:r>
              <a:rPr lang="en-US" dirty="0" smtClean="0"/>
              <a:t> open-source</a:t>
            </a:r>
            <a:r>
              <a:rPr lang="ru-RU" dirty="0" smtClean="0"/>
              <a:t> озвучка с помощью </a:t>
            </a:r>
            <a:r>
              <a:rPr lang="en-US" dirty="0" err="1" smtClean="0"/>
              <a:t>Pygame.mixer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098" name="Picture 2" descr="C:\Users\user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4" y="3045265"/>
            <a:ext cx="77213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4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Использовался шрифт собственного производства, уникальный и неповторимый – </a:t>
            </a:r>
            <a:r>
              <a:rPr lang="en-US" dirty="0" smtClean="0"/>
              <a:t>PSG Font. (</a:t>
            </a:r>
            <a:r>
              <a:rPr lang="ru-RU" dirty="0" smtClean="0"/>
              <a:t>Ссылочки в описании).</a:t>
            </a:r>
            <a:endParaRPr lang="ru-RU" dirty="0"/>
          </a:p>
        </p:txBody>
      </p:sp>
      <p:pic>
        <p:nvPicPr>
          <p:cNvPr id="6146" name="Picture 2" descr="C:\Users\user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534693" cy="21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2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лишь самые лучшие решения квалифицированного дизайнера пиксельной графики.</a:t>
            </a:r>
            <a:endParaRPr lang="ru-RU" dirty="0"/>
          </a:p>
        </p:txBody>
      </p:sp>
      <p:sp>
        <p:nvSpPr>
          <p:cNvPr id="4" name="AutoShape 2" descr="game_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76600"/>
            <a:ext cx="1088504" cy="1088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460427"/>
            <a:ext cx="1271438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313</TotalTime>
  <Words>331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Ваша жизнь скучна? Надоело играть в undertale? ГТА уже не «тянет»?</vt:lpstr>
      <vt:lpstr>Команда «Dryndex представляет:»</vt:lpstr>
      <vt:lpstr>«Мастер турелей» – это:</vt:lpstr>
      <vt:lpstr>Идея</vt:lpstr>
      <vt:lpstr>Интерфейс</vt:lpstr>
      <vt:lpstr>Логика</vt:lpstr>
      <vt:lpstr>Озвучка</vt:lpstr>
      <vt:lpstr>Шрифт</vt:lpstr>
      <vt:lpstr>Текстуры</vt:lpstr>
      <vt:lpstr>Сохранение данных</vt:lpstr>
      <vt:lpstr>Кто же всё это сделал?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Админ</cp:lastModifiedBy>
  <cp:revision>19</cp:revision>
  <dcterms:created xsi:type="dcterms:W3CDTF">2018-12-17T11:59:59Z</dcterms:created>
  <dcterms:modified xsi:type="dcterms:W3CDTF">2019-02-11T18:49:01Z</dcterms:modified>
</cp:coreProperties>
</file>