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2" r:id="rId10"/>
    <p:sldId id="268" r:id="rId11"/>
    <p:sldId id="266" r:id="rId12"/>
    <p:sldId id="261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4" autoAdjust="0"/>
    <p:restoredTop sz="94660"/>
  </p:normalViewPr>
  <p:slideViewPr>
    <p:cSldViewPr>
      <p:cViewPr varScale="1">
        <p:scale>
          <a:sx n="114" d="100"/>
          <a:sy n="114" d="100"/>
        </p:scale>
        <p:origin x="10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7CDEDF-494B-44AA-9CFF-B2FF4E9D56E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8120E9A-BB9F-4F01-9888-5C1382E9DCBD}" type="datetimeFigureOut">
              <a:rPr lang="ru-RU" smtClean="0"/>
              <a:t>18.12.2018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7543800" cy="2593975"/>
          </a:xfrm>
        </p:spPr>
        <p:txBody>
          <a:bodyPr/>
          <a:lstStyle/>
          <a:p>
            <a:pPr algn="ctr"/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Ваша жизнь скучна?</a:t>
            </a:r>
            <a:b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Вам не хватает чего-то нового? Надоело работать в Яндексе?</a:t>
            </a:r>
            <a:endParaRPr lang="ru-RU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5157192"/>
            <a:ext cx="6461760" cy="634752"/>
          </a:xfrm>
        </p:spPr>
        <p:txBody>
          <a:bodyPr>
            <a:noAutofit/>
          </a:bodyPr>
          <a:lstStyle/>
          <a:p>
            <a:pPr algn="r"/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Тогда вы попали по адресу!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Использовался шрифт собственного производства, уникальный и неповторимый – </a:t>
            </a:r>
            <a:r>
              <a:rPr lang="en-US" dirty="0" smtClean="0"/>
              <a:t>PSG Font. (</a:t>
            </a:r>
            <a:r>
              <a:rPr lang="ru-RU" dirty="0" smtClean="0"/>
              <a:t>Ссылочки в описании).</a:t>
            </a:r>
            <a:endParaRPr lang="ru-RU" dirty="0"/>
          </a:p>
        </p:txBody>
      </p:sp>
      <p:pic>
        <p:nvPicPr>
          <p:cNvPr id="6146" name="Picture 2" descr="C:\Users\user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7534693" cy="21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Использовались лишь самые лучшие решения квалифицированного дизайнера.</a:t>
            </a:r>
            <a:endParaRPr lang="ru-RU" dirty="0"/>
          </a:p>
        </p:txBody>
      </p:sp>
      <p:pic>
        <p:nvPicPr>
          <p:cNvPr id="5122" name="Picture 2" descr="C:\Users\user\Desktop\bank_quest-user-pasha\images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20857"/>
            <a:ext cx="3123704" cy="31237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пользователей прохождения </a:t>
            </a:r>
            <a:r>
              <a:rPr lang="ru-RU" dirty="0" err="1" smtClean="0"/>
              <a:t>квеста</a:t>
            </a:r>
            <a:r>
              <a:rPr lang="ru-RU" dirty="0" smtClean="0"/>
              <a:t> сохраняются в </a:t>
            </a:r>
            <a:r>
              <a:rPr lang="en-US" dirty="0" smtClean="0"/>
              <a:t>JSON </a:t>
            </a:r>
            <a:r>
              <a:rPr lang="ru-RU" dirty="0" smtClean="0"/>
              <a:t>файлы.</a:t>
            </a:r>
            <a:endParaRPr lang="ru-RU" dirty="0"/>
          </a:p>
        </p:txBody>
      </p:sp>
      <p:pic>
        <p:nvPicPr>
          <p:cNvPr id="3074" name="Picture 2" descr="C:\Users\user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49" y="3284984"/>
            <a:ext cx="7641751" cy="24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же всё это сделал?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589240"/>
            <a:ext cx="2602632" cy="811560"/>
          </a:xfrm>
        </p:spPr>
        <p:txBody>
          <a:bodyPr>
            <a:normAutofit fontScale="70000" lnSpcReduction="20000"/>
          </a:bodyPr>
          <a:lstStyle/>
          <a:p>
            <a:pPr marL="114300" indent="0" algn="ctr">
              <a:buNone/>
            </a:pPr>
            <a:r>
              <a:rPr lang="ru-RU" dirty="0" smtClean="0"/>
              <a:t>Главный </a:t>
            </a:r>
            <a:r>
              <a:rPr lang="ru-RU" dirty="0" err="1" smtClean="0"/>
              <a:t>шашлычник</a:t>
            </a:r>
            <a:r>
              <a:rPr lang="ru-RU" dirty="0" smtClean="0"/>
              <a:t> </a:t>
            </a:r>
            <a:r>
              <a:rPr lang="ru-RU" dirty="0" err="1" smtClean="0"/>
              <a:t>Весёловки</a:t>
            </a:r>
            <a:r>
              <a:rPr lang="ru-RU" dirty="0" smtClean="0"/>
              <a:t>, </a:t>
            </a:r>
            <a:r>
              <a:rPr lang="ru-RU" dirty="0" err="1" smtClean="0"/>
              <a:t>сайтостроитель</a:t>
            </a:r>
            <a:endParaRPr lang="ru-RU" dirty="0" smtClean="0"/>
          </a:p>
          <a:p>
            <a:pPr marL="114300" indent="0" algn="ctr">
              <a:buNone/>
            </a:pPr>
            <a:r>
              <a:rPr lang="ru-RU" b="1" dirty="0" smtClean="0"/>
              <a:t>Алексей Медведев</a:t>
            </a:r>
            <a:endParaRPr lang="ru-RU" b="1" dirty="0"/>
          </a:p>
        </p:txBody>
      </p:sp>
      <p:pic>
        <p:nvPicPr>
          <p:cNvPr id="7170" name="Picture 2" descr="G:\IMG_20170409_1721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2363314" cy="38610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:\IMG_20170420_1029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2363314" cy="38610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2902866" y="5589240"/>
            <a:ext cx="2602632" cy="963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ru-RU" dirty="0" smtClean="0"/>
              <a:t>Главный академик ликёро-водочного завода, местный рифмоплёт</a:t>
            </a:r>
          </a:p>
          <a:p>
            <a:pPr marL="114300" indent="0" algn="ctr">
              <a:buFont typeface="Arial" pitchFamily="34" charset="0"/>
              <a:buNone/>
            </a:pPr>
            <a:r>
              <a:rPr lang="ru-RU" b="1" dirty="0" smtClean="0"/>
              <a:t>Павел Соломатин</a:t>
            </a:r>
            <a:endParaRPr lang="ru-RU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48532" y="5606100"/>
            <a:ext cx="2602632" cy="81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ru-RU" sz="1500" dirty="0" err="1" smtClean="0"/>
              <a:t>Рэперок</a:t>
            </a:r>
            <a:r>
              <a:rPr lang="ru-RU" sz="1500" dirty="0" smtClean="0"/>
              <a:t> местного разлива</a:t>
            </a:r>
          </a:p>
          <a:p>
            <a:pPr marL="114300" indent="0" algn="ctr">
              <a:buFont typeface="Arial" pitchFamily="34" charset="0"/>
              <a:buNone/>
            </a:pPr>
            <a:r>
              <a:rPr lang="ru-RU" sz="1500" b="1" dirty="0" smtClean="0"/>
              <a:t>Марк </a:t>
            </a:r>
            <a:r>
              <a:rPr lang="ru-RU" sz="1500" b="1" dirty="0" err="1" smtClean="0"/>
              <a:t>Лавов</a:t>
            </a:r>
            <a:endParaRPr lang="ru-RU" sz="1500" b="1" dirty="0"/>
          </a:p>
        </p:txBody>
      </p:sp>
      <p:pic>
        <p:nvPicPr>
          <p:cNvPr id="7173" name="Picture 5" descr="C:\Users\user\Desktop\KJO4HdxvF7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19" y="1484784"/>
            <a:ext cx="1978825" cy="38874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Команда «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Dryndex</a:t>
            </a:r>
            <a:r>
              <a:rPr lang="ru-RU" sz="4000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представляет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772816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Квест</a:t>
            </a:r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6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«Ограбление банка»</a:t>
            </a:r>
            <a:endParaRPr lang="ru-RU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800600"/>
          </a:xfrm>
        </p:spPr>
        <p:txBody>
          <a:bodyPr/>
          <a:lstStyle/>
          <a:p>
            <a:r>
              <a:rPr lang="ru-RU" dirty="0" err="1" smtClean="0"/>
              <a:t>Квест</a:t>
            </a:r>
            <a:r>
              <a:rPr lang="ru-RU" dirty="0" smtClean="0"/>
              <a:t> представляет некоторую иерархию комнат, по которым ходит игрок. Цель – собрать банду и ограбить банк</a:t>
            </a:r>
            <a:r>
              <a:rPr lang="ru-RU" dirty="0"/>
              <a:t>. Главному герою приходит сообщение от своего бывшего компаньона Джона,  в </a:t>
            </a:r>
            <a:r>
              <a:rPr lang="ru-RU" dirty="0" smtClean="0"/>
              <a:t>котором написано</a:t>
            </a:r>
            <a:r>
              <a:rPr lang="ru-RU" dirty="0"/>
              <a:t>, что в определённый день, по его данным, в банк завезут наличные </a:t>
            </a:r>
            <a:r>
              <a:rPr lang="ru-RU" dirty="0" smtClean="0"/>
              <a:t>деньги в </a:t>
            </a:r>
            <a:r>
              <a:rPr lang="ru-RU" dirty="0"/>
              <a:t>неописуемом количестве. Наш герой либо соглашается организовать ограбление, </a:t>
            </a:r>
            <a:r>
              <a:rPr lang="ru-RU" dirty="0" smtClean="0"/>
              <a:t>либо отказывается </a:t>
            </a:r>
            <a:r>
              <a:rPr lang="ru-RU" dirty="0"/>
              <a:t>от этой затеи. </a:t>
            </a:r>
            <a:r>
              <a:rPr lang="ru-RU" dirty="0" smtClean="0"/>
              <a:t>Во время игры героя ждут психологические ловушки и тесты на жадность. Выиграть способен лишь самый хитрый.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337" y="2276872"/>
            <a:ext cx="76200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Текстовое описание </a:t>
            </a:r>
            <a:r>
              <a:rPr lang="ru-RU" dirty="0" err="1" smtClean="0"/>
              <a:t>квеста</a:t>
            </a:r>
            <a:r>
              <a:rPr lang="ru-RU" dirty="0" smtClean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Текстуры событий, происходящих во время игры.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Интерфейс, разработанный на </a:t>
            </a:r>
            <a:r>
              <a:rPr lang="en-US" dirty="0" err="1" smtClean="0"/>
              <a:t>PyQT</a:t>
            </a:r>
            <a:r>
              <a:rPr lang="en-US" dirty="0" smtClean="0"/>
              <a:t>.</a:t>
            </a:r>
            <a:endParaRPr lang="ru-RU" dirty="0" smtClean="0"/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Логика, управляющая интерфейсом.</a:t>
            </a:r>
          </a:p>
          <a:p>
            <a:pPr marL="571500" indent="-457200">
              <a:buFont typeface="+mj-lt"/>
              <a:buAutoNum type="arabicPeriod"/>
            </a:pPr>
            <a:r>
              <a:rPr lang="ru-RU" dirty="0" smtClean="0"/>
              <a:t>Тесты, проверяющие проект на работоспособность.</a:t>
            </a:r>
          </a:p>
        </p:txBody>
      </p:sp>
    </p:spTree>
    <p:extLst>
      <p:ext uri="{BB962C8B-B14F-4D97-AF65-F5344CB8AC3E}">
        <p14:creationId xmlns:p14="http://schemas.microsoft.com/office/powerpoint/2010/main" val="37187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Теоретическое 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1340768"/>
            <a:ext cx="8028384" cy="51125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424" y="234888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 smtClean="0"/>
              <a:t>Реализован в классе </a:t>
            </a:r>
            <a:r>
              <a:rPr lang="en-US" b="1" dirty="0" err="1" smtClean="0"/>
              <a:t>SceneInterface</a:t>
            </a:r>
            <a:r>
              <a:rPr lang="en-US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Фоновое изображение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Кнопки вариантов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Кнопки выхода и рестарта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Характеристика игрока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Текстура комнаты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Текст комнаты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76947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 smtClean="0"/>
              <a:t>Реализована в классе </a:t>
            </a:r>
            <a:r>
              <a:rPr lang="en-US" b="1" dirty="0" smtClean="0"/>
              <a:t>Quest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Инициализация комнат из </a:t>
            </a:r>
            <a:r>
              <a:rPr lang="en-US" dirty="0" smtClean="0"/>
              <a:t>JSON</a:t>
            </a: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Инициализация связей между комнатами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Перемещение из комнаты в комнату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Сохранение/загрузка данных пользователя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Проверка условий перемещений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Подсчет набранных очков и времени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8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 smtClean="0"/>
              <a:t>Реализовано несколько тестов (класс </a:t>
            </a:r>
            <a:r>
              <a:rPr lang="en-US" b="1" dirty="0" smtClean="0"/>
              <a:t>Tester)</a:t>
            </a:r>
            <a:r>
              <a:rPr lang="ru-RU" b="1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Проверка комнаты на связь с другими комнатами.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Проверка на существование комнаты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Проверка наличия имени у сцены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Проверка наличия описания у сцены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Проверка на </a:t>
            </a:r>
            <a:r>
              <a:rPr lang="ru-RU" dirty="0" smtClean="0"/>
              <a:t>совпадения количества названий и описаний сцен, отсутствие случайных повторений.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7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Озвучка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Реализована</a:t>
            </a:r>
            <a:r>
              <a:rPr lang="en-US" dirty="0" smtClean="0"/>
              <a:t> open-source</a:t>
            </a:r>
            <a:r>
              <a:rPr lang="ru-RU" dirty="0" smtClean="0"/>
              <a:t> озвучка с помощью </a:t>
            </a:r>
            <a:r>
              <a:rPr lang="en-US" dirty="0" err="1" smtClean="0"/>
              <a:t>Pygame.mixer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098" name="Picture 2" descr="C:\Users\user\Desktop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0440"/>
            <a:ext cx="77213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262</TotalTime>
  <Words>301</Words>
  <Application>Microsoft Office PowerPoint</Application>
  <PresentationFormat>Экран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Tahoma</vt:lpstr>
      <vt:lpstr>Соседство</vt:lpstr>
      <vt:lpstr>Ваша жизнь скучна? Вам не хватает чего-то нового? Надоело работать в Яндексе?</vt:lpstr>
      <vt:lpstr>Команда «Dryndex» представляет:</vt:lpstr>
      <vt:lpstr>Идея</vt:lpstr>
      <vt:lpstr>Структура проекта:</vt:lpstr>
      <vt:lpstr>Теоретическое описание</vt:lpstr>
      <vt:lpstr>Интерфейс</vt:lpstr>
      <vt:lpstr>Логика</vt:lpstr>
      <vt:lpstr>Тесты</vt:lpstr>
      <vt:lpstr>Озвучка</vt:lpstr>
      <vt:lpstr>Шрифт</vt:lpstr>
      <vt:lpstr>Текстуры</vt:lpstr>
      <vt:lpstr>Сохранение данных</vt:lpstr>
      <vt:lpstr>Кто же всё это сделал?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Пользователь Windows</cp:lastModifiedBy>
  <cp:revision>13</cp:revision>
  <dcterms:created xsi:type="dcterms:W3CDTF">2018-12-17T11:59:59Z</dcterms:created>
  <dcterms:modified xsi:type="dcterms:W3CDTF">2018-12-18T17:00:51Z</dcterms:modified>
</cp:coreProperties>
</file>