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9" r:id="rId5"/>
    <p:sldId id="270" r:id="rId6"/>
    <p:sldId id="263" r:id="rId7"/>
    <p:sldId id="264" r:id="rId8"/>
    <p:sldId id="273" r:id="rId9"/>
    <p:sldId id="272" r:id="rId10"/>
    <p:sldId id="271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4" autoAdjust="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8120E9A-BB9F-4F01-9888-5C1382E9DCBD}" type="datetimeFigureOut">
              <a:rPr lang="ru-RU" smtClean="0"/>
              <a:t>12.03.2019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588" y="2852936"/>
            <a:ext cx="7543800" cy="2593975"/>
          </a:xfrm>
        </p:spPr>
        <p:txBody>
          <a:bodyPr/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Вам бывает одиноко?</a:t>
            </a:r>
            <a:b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вами не общаются, потому что вас зовут </a:t>
            </a:r>
            <a:r>
              <a:rPr lang="ru-RU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Рамилем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b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безвыходности вы начали слушать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K’POP?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5949280"/>
            <a:ext cx="6461760" cy="634752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rgbClr val="FFC000"/>
                </a:solidFill>
              </a:rPr>
              <a:t>Нам есть, что вам предложить!</a:t>
            </a:r>
            <a:endParaRPr lang="ru-RU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Главная </a:t>
            </a:r>
            <a:r>
              <a:rPr lang="ru-RU" dirty="0" smtClean="0"/>
              <a:t>страница (</a:t>
            </a:r>
            <a:r>
              <a:rPr lang="en-US" dirty="0"/>
              <a:t>index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Выход из панели </a:t>
            </a:r>
            <a:r>
              <a:rPr lang="ru-RU" dirty="0" smtClean="0"/>
              <a:t>пользователя (</a:t>
            </a:r>
            <a:r>
              <a:rPr lang="en-US" dirty="0"/>
              <a:t>logout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Регистрация </a:t>
            </a:r>
            <a:r>
              <a:rPr lang="ru-RU" dirty="0" smtClean="0"/>
              <a:t> (</a:t>
            </a:r>
            <a:r>
              <a:rPr lang="en-US" dirty="0" err="1"/>
              <a:t>reg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Профиль </a:t>
            </a:r>
            <a:r>
              <a:rPr lang="ru-RU" dirty="0" smtClean="0"/>
              <a:t>(</a:t>
            </a:r>
            <a:r>
              <a:rPr lang="en-US" dirty="0" smtClean="0"/>
              <a:t>profile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группы (</a:t>
            </a:r>
            <a:r>
              <a:rPr lang="en-US" dirty="0" smtClean="0"/>
              <a:t>group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</a:t>
            </a:r>
            <a:r>
              <a:rPr lang="ru-RU" dirty="0" smtClean="0"/>
              <a:t>траница </a:t>
            </a:r>
            <a:r>
              <a:rPr lang="ru-RU" dirty="0"/>
              <a:t>участников </a:t>
            </a:r>
            <a:r>
              <a:rPr lang="ru-RU" dirty="0" smtClean="0"/>
              <a:t>группы (</a:t>
            </a:r>
            <a:r>
              <a:rPr lang="en-US" dirty="0" err="1"/>
              <a:t>group_members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групп (</a:t>
            </a:r>
            <a:r>
              <a:rPr lang="en-US" dirty="0" smtClean="0"/>
              <a:t>groups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видео (</a:t>
            </a:r>
            <a:r>
              <a:rPr lang="en-US" dirty="0" smtClean="0"/>
              <a:t>video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музыки (</a:t>
            </a:r>
            <a:r>
              <a:rPr lang="en-US" dirty="0" smtClean="0"/>
              <a:t>audio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документов (</a:t>
            </a:r>
            <a:r>
              <a:rPr lang="en-US" dirty="0" smtClean="0"/>
              <a:t>documents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Страница друзей (</a:t>
            </a:r>
            <a:r>
              <a:rPr lang="en-US" dirty="0" smtClean="0"/>
              <a:t>friends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диалогов (</a:t>
            </a:r>
            <a:r>
              <a:rPr lang="en-US" dirty="0" smtClean="0"/>
              <a:t>dialogs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диалога (</a:t>
            </a:r>
            <a:r>
              <a:rPr lang="en-US" dirty="0" smtClean="0"/>
              <a:t>dialog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</a:t>
            </a:r>
            <a:r>
              <a:rPr lang="ru-RU" dirty="0" smtClean="0"/>
              <a:t>траница </a:t>
            </a:r>
            <a:r>
              <a:rPr lang="ru-RU" dirty="0"/>
              <a:t>участников </a:t>
            </a:r>
            <a:r>
              <a:rPr lang="ru-RU" dirty="0" smtClean="0"/>
              <a:t>беседы (</a:t>
            </a:r>
            <a:r>
              <a:rPr lang="en-US" dirty="0" err="1"/>
              <a:t>chat_members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Страница </a:t>
            </a:r>
            <a:r>
              <a:rPr lang="ru-RU" dirty="0" smtClean="0"/>
              <a:t>новостей (</a:t>
            </a:r>
            <a:r>
              <a:rPr lang="en-US" dirty="0" smtClean="0"/>
              <a:t>news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Асинхронный запрос на </a:t>
            </a:r>
            <a:r>
              <a:rPr lang="ru-RU" dirty="0" err="1" smtClean="0"/>
              <a:t>лайк</a:t>
            </a:r>
            <a:r>
              <a:rPr lang="ru-RU" dirty="0" smtClean="0"/>
              <a:t> (</a:t>
            </a:r>
            <a:r>
              <a:rPr lang="en-US" dirty="0" smtClean="0"/>
              <a:t>like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Асинхронный запрос на добавления в </a:t>
            </a:r>
            <a:r>
              <a:rPr lang="ru-RU" dirty="0" smtClean="0"/>
              <a:t>друзья (</a:t>
            </a:r>
            <a:r>
              <a:rPr lang="en-US" dirty="0" err="1"/>
              <a:t>setfriend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Асинхронный запрос на вступление в </a:t>
            </a:r>
            <a:r>
              <a:rPr lang="ru-RU" dirty="0" smtClean="0"/>
              <a:t>группу (</a:t>
            </a:r>
            <a:r>
              <a:rPr lang="en-US" dirty="0" err="1" smtClean="0"/>
              <a:t>login_to_group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Асинхронный запрос на отправку сообщения </a:t>
            </a:r>
            <a:r>
              <a:rPr lang="ru-RU" dirty="0" smtClean="0"/>
              <a:t> (</a:t>
            </a:r>
            <a:r>
              <a:rPr lang="en-US" dirty="0" err="1"/>
              <a:t>send_message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Асинхронный запрос на получение списка сообщений </a:t>
            </a:r>
            <a:r>
              <a:rPr lang="ru-RU" dirty="0" smtClean="0"/>
              <a:t>(</a:t>
            </a:r>
            <a:r>
              <a:rPr lang="en-US" dirty="0" err="1"/>
              <a:t>update_messages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15534"/>
            <a:ext cx="735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b="1" dirty="0" smtClean="0"/>
              <a:t>Реализован в</a:t>
            </a:r>
            <a:r>
              <a:rPr lang="en-US" b="1" dirty="0"/>
              <a:t> </a:t>
            </a:r>
            <a:r>
              <a:rPr lang="en-US" b="1" dirty="0" smtClean="0"/>
              <a:t>main.py.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482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же всё это сделал?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5272" y="5633392"/>
            <a:ext cx="2602632" cy="811560"/>
          </a:xfrm>
        </p:spPr>
        <p:txBody>
          <a:bodyPr>
            <a:normAutofit fontScale="55000" lnSpcReduction="20000"/>
          </a:bodyPr>
          <a:lstStyle/>
          <a:p>
            <a:pPr marL="114300" indent="0" algn="ctr">
              <a:buNone/>
            </a:pPr>
            <a:r>
              <a:rPr lang="ru-RU" sz="2400" dirty="0" smtClean="0"/>
              <a:t>Большой знаток </a:t>
            </a:r>
            <a:r>
              <a:rPr lang="ru-RU" sz="2400" dirty="0" err="1" smtClean="0"/>
              <a:t>пиндосских</a:t>
            </a:r>
            <a:r>
              <a:rPr lang="ru-RU" sz="2400" dirty="0" smtClean="0"/>
              <a:t> </a:t>
            </a:r>
            <a:r>
              <a:rPr lang="ru-RU" sz="2400" dirty="0" err="1" smtClean="0"/>
              <a:t>сайтостроительных</a:t>
            </a:r>
            <a:r>
              <a:rPr lang="ru-RU" sz="2400" dirty="0" smtClean="0"/>
              <a:t> инструментов</a:t>
            </a:r>
          </a:p>
          <a:p>
            <a:pPr marL="114300" indent="0" algn="ctr">
              <a:buNone/>
            </a:pPr>
            <a:r>
              <a:rPr lang="ru-RU" sz="2400" b="1" dirty="0" smtClean="0"/>
              <a:t>Алексей </a:t>
            </a:r>
            <a:r>
              <a:rPr lang="ru-RU" sz="2400" b="1" dirty="0" smtClean="0"/>
              <a:t>Медведев</a:t>
            </a:r>
            <a:endParaRPr lang="ru-RU" sz="2400" b="1" dirty="0"/>
          </a:p>
        </p:txBody>
      </p:sp>
      <p:pic>
        <p:nvPicPr>
          <p:cNvPr id="7170" name="Picture 2" descr="G:\IMG_20170409_1721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74" y="1528936"/>
            <a:ext cx="2363314" cy="38610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:\IMG_20170420_1029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42" y="1528936"/>
            <a:ext cx="2363314" cy="38610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427984" y="5633392"/>
            <a:ext cx="2602632" cy="96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ru-RU" sz="1300" dirty="0" smtClean="0"/>
              <a:t>Истинный патриот России и агитатор сети «</a:t>
            </a:r>
            <a:r>
              <a:rPr lang="ru-RU" sz="1300" dirty="0" err="1" smtClean="0"/>
              <a:t>Чебурнет</a:t>
            </a:r>
            <a:r>
              <a:rPr lang="ru-RU" sz="1300" dirty="0" smtClean="0"/>
              <a:t>»</a:t>
            </a:r>
          </a:p>
          <a:p>
            <a:pPr marL="114300" indent="0" algn="ctr">
              <a:buFont typeface="Arial" pitchFamily="34" charset="0"/>
              <a:buNone/>
            </a:pPr>
            <a:r>
              <a:rPr lang="ru-RU" sz="1300" b="1" dirty="0" smtClean="0"/>
              <a:t>Павел </a:t>
            </a:r>
            <a:r>
              <a:rPr lang="ru-RU" sz="1300" b="1" dirty="0" smtClean="0"/>
              <a:t>Соломатин</a:t>
            </a:r>
            <a:endParaRPr lang="ru-RU" sz="1300" b="1" dirty="0"/>
          </a:p>
        </p:txBody>
      </p:sp>
    </p:spTree>
    <p:extLst>
      <p:ext uri="{BB962C8B-B14F-4D97-AF65-F5344CB8AC3E}">
        <p14:creationId xmlns:p14="http://schemas.microsoft.com/office/powerpoint/2010/main" val="14050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Команда «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Dry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ndex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представляет:»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72816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Социальная сеть</a:t>
            </a:r>
          </a:p>
          <a:p>
            <a:pPr algn="ctr"/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«На </a:t>
            </a:r>
            <a:r>
              <a:rPr lang="ru-RU" sz="6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забиве</a:t>
            </a:r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«На </a:t>
            </a:r>
            <a:r>
              <a:rPr lang="ru-RU" dirty="0" err="1" smtClean="0"/>
              <a:t>забиве</a:t>
            </a:r>
            <a:r>
              <a:rPr lang="ru-RU" dirty="0" smtClean="0"/>
              <a:t>» – 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1. Крутой дизайн.</a:t>
            </a:r>
          </a:p>
          <a:p>
            <a:r>
              <a:rPr lang="ru-RU" sz="3200" dirty="0" smtClean="0"/>
              <a:t>2. 100% гарантия общения.</a:t>
            </a:r>
          </a:p>
          <a:p>
            <a:r>
              <a:rPr lang="ru-RU" sz="3200" dirty="0" smtClean="0"/>
              <a:t>3. Лекарство от одиночества.</a:t>
            </a:r>
          </a:p>
          <a:p>
            <a:r>
              <a:rPr lang="ru-RU" sz="3200" dirty="0" smtClean="0"/>
              <a:t>4. Лучший помощник </a:t>
            </a:r>
            <a:r>
              <a:rPr lang="ru-RU" sz="3200" dirty="0" err="1" smtClean="0"/>
              <a:t>Роскомнадзора</a:t>
            </a:r>
            <a:r>
              <a:rPr lang="ru-RU" sz="3200" dirty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репосты</a:t>
            </a:r>
            <a:r>
              <a:rPr lang="ru-RU" sz="3200" dirty="0" smtClean="0"/>
              <a:t> делать нельзя).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29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реализует модель примитивной социальной сети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/>
              <a:t>был поделён на три большие части по шаблону </a:t>
            </a:r>
            <a:r>
              <a:rPr lang="ru-RU" dirty="0" err="1"/>
              <a:t>ModelViewController</a:t>
            </a:r>
            <a:r>
              <a:rPr lang="ru-RU" dirty="0"/>
              <a:t>. </a:t>
            </a:r>
            <a:r>
              <a:rPr lang="ru-RU" dirty="0" err="1"/>
              <a:t>Model</a:t>
            </a:r>
            <a:r>
              <a:rPr lang="ru-RU" dirty="0"/>
              <a:t> - это файл database.py в котором представлена ORM </a:t>
            </a:r>
            <a:r>
              <a:rPr lang="ru-RU" dirty="0" err="1"/>
              <a:t>sqlalchemy</a:t>
            </a:r>
            <a:r>
              <a:rPr lang="ru-RU" dirty="0"/>
              <a:t> и методы работы с базой данных. Сама база насчитывает 15 таблиц. </a:t>
            </a:r>
            <a:r>
              <a:rPr lang="ru-RU" dirty="0" err="1"/>
              <a:t>View</a:t>
            </a:r>
            <a:r>
              <a:rPr lang="ru-RU" dirty="0"/>
              <a:t> - это набор шаблонов </a:t>
            </a:r>
            <a:r>
              <a:rPr lang="ru-RU" dirty="0" err="1"/>
              <a:t>html</a:t>
            </a:r>
            <a:r>
              <a:rPr lang="ru-RU" dirty="0"/>
              <a:t> (20 штук). </a:t>
            </a:r>
            <a:r>
              <a:rPr lang="ru-RU" dirty="0" err="1"/>
              <a:t>Controller</a:t>
            </a:r>
            <a:r>
              <a:rPr lang="ru-RU" dirty="0"/>
              <a:t> - это обработчик main.py, который принимает запросы на сервер. Для удобства интерфейса кое-где присоединены асинхронные запросы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6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20657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 smtClean="0"/>
              <a:t>Реализован в </a:t>
            </a:r>
            <a:r>
              <a:rPr lang="en-US" b="1" dirty="0" smtClean="0"/>
              <a:t>html </a:t>
            </a:r>
            <a:r>
              <a:rPr lang="ru-RU" b="1" dirty="0" smtClean="0"/>
              <a:t>шаблонах</a:t>
            </a:r>
            <a:r>
              <a:rPr lang="en-US" b="1" dirty="0" smtClean="0"/>
              <a:t> c </a:t>
            </a:r>
            <a:r>
              <a:rPr lang="ru-RU" b="1" dirty="0" smtClean="0"/>
              <a:t>помощью </a:t>
            </a:r>
            <a:r>
              <a:rPr lang="en-US" b="1" dirty="0" smtClean="0"/>
              <a:t>bootstrap.</a:t>
            </a:r>
            <a:endParaRPr lang="ru-RU" b="1" dirty="0" smtClean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ru-RU" b="1" dirty="0" smtClean="0"/>
              <a:t>14 основных страниц. </a:t>
            </a:r>
            <a:r>
              <a:rPr lang="ru-RU" dirty="0" smtClean="0"/>
              <a:t>(Профиль, новости, диалоги, диалог, группы, группа, фото, видео, музыка, документы, друзья и т.д.).</a:t>
            </a:r>
          </a:p>
          <a:p>
            <a:pPr marL="114300" indent="0">
              <a:buNone/>
            </a:pPr>
            <a:r>
              <a:rPr lang="ru-RU" b="1" dirty="0"/>
              <a:t>2</a:t>
            </a:r>
            <a:r>
              <a:rPr lang="ru-RU" b="1" dirty="0" smtClean="0"/>
              <a:t> ключевых страницы. </a:t>
            </a:r>
            <a:r>
              <a:rPr lang="ru-RU" dirty="0" smtClean="0"/>
              <a:t>(Главная, Регистрация).</a:t>
            </a:r>
            <a:endParaRPr lang="ru-RU" dirty="0"/>
          </a:p>
          <a:p>
            <a:pPr marL="114300" indent="0">
              <a:buNone/>
            </a:pPr>
            <a:r>
              <a:rPr lang="ru-RU" b="1" dirty="0" smtClean="0"/>
              <a:t>1 служебная страница. </a:t>
            </a:r>
            <a:r>
              <a:rPr lang="ru-RU" dirty="0" smtClean="0"/>
              <a:t>(404).</a:t>
            </a:r>
            <a:r>
              <a:rPr lang="ru-RU" dirty="0"/>
              <a:t/>
            </a:r>
            <a:br>
              <a:rPr lang="ru-RU" dirty="0"/>
            </a:b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86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обработка </a:t>
            </a:r>
            <a:r>
              <a:rPr lang="ru-RU" dirty="0" smtClean="0"/>
              <a:t>пользователей (</a:t>
            </a:r>
            <a:r>
              <a:rPr lang="en-US" dirty="0" err="1" smtClean="0"/>
              <a:t>UserModel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обработка заявок в </a:t>
            </a:r>
            <a:r>
              <a:rPr lang="ru-RU" dirty="0" smtClean="0"/>
              <a:t>друзья (</a:t>
            </a:r>
            <a:r>
              <a:rPr lang="en-US" dirty="0" err="1"/>
              <a:t>FriendRequestModel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обработка связей между </a:t>
            </a:r>
            <a:r>
              <a:rPr lang="ru-RU" dirty="0" smtClean="0"/>
              <a:t>друзьями (</a:t>
            </a:r>
            <a:r>
              <a:rPr lang="en-US" dirty="0" err="1"/>
              <a:t>FriendModel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обработка участников </a:t>
            </a:r>
            <a:r>
              <a:rPr lang="ru-RU" dirty="0" smtClean="0"/>
              <a:t>чатов (</a:t>
            </a:r>
            <a:r>
              <a:rPr lang="en-US" dirty="0" err="1"/>
              <a:t>ChatMemberModel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обработка </a:t>
            </a:r>
            <a:r>
              <a:rPr lang="ru-RU" dirty="0" smtClean="0"/>
              <a:t>чатов (</a:t>
            </a:r>
            <a:r>
              <a:rPr lang="en-US" dirty="0" err="1"/>
              <a:t>ChatModel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</a:t>
            </a:r>
            <a:r>
              <a:rPr lang="ru-RU" dirty="0" smtClean="0"/>
              <a:t>сообщениями (</a:t>
            </a:r>
            <a:r>
              <a:rPr lang="en-US" dirty="0" err="1"/>
              <a:t>MessageModel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ссылками на </a:t>
            </a:r>
            <a:r>
              <a:rPr lang="ru-RU" dirty="0" smtClean="0"/>
              <a:t>новости (</a:t>
            </a:r>
            <a:r>
              <a:rPr lang="en-US" dirty="0" err="1"/>
              <a:t>PostLinkModel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новостями</a:t>
            </a:r>
            <a:r>
              <a:rPr lang="ru-RU" dirty="0" smtClean="0"/>
              <a:t> (</a:t>
            </a:r>
            <a:r>
              <a:rPr lang="en-US" dirty="0" err="1"/>
              <a:t>PostModel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обработка </a:t>
            </a:r>
            <a:r>
              <a:rPr lang="ru-RU" dirty="0" smtClean="0"/>
              <a:t>оценок (</a:t>
            </a:r>
            <a:r>
              <a:rPr lang="en-US" dirty="0" err="1"/>
              <a:t>LikeModel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участниками </a:t>
            </a:r>
            <a:r>
              <a:rPr lang="ru-RU" dirty="0" smtClean="0"/>
              <a:t>групп (</a:t>
            </a:r>
            <a:r>
              <a:rPr lang="en-US" dirty="0" err="1"/>
              <a:t>GroupMemberModel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</a:t>
            </a:r>
            <a:r>
              <a:rPr lang="ru-RU" dirty="0" smtClean="0"/>
              <a:t>группами (</a:t>
            </a:r>
            <a:r>
              <a:rPr lang="en-US" dirty="0" err="1"/>
              <a:t>GroupModel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</a:t>
            </a:r>
            <a:r>
              <a:rPr lang="ru-RU" dirty="0" smtClean="0"/>
              <a:t>ресурсами (</a:t>
            </a:r>
            <a:r>
              <a:rPr lang="en-US" dirty="0" err="1"/>
              <a:t>ResourceModel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работа с ссылками на </a:t>
            </a:r>
            <a:r>
              <a:rPr lang="ru-RU" dirty="0" smtClean="0"/>
              <a:t>ресурсы (</a:t>
            </a:r>
            <a:r>
              <a:rPr lang="en-US" dirty="0" err="1" smtClean="0"/>
              <a:t>ResourceLinkModel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ru-RU" dirty="0" smtClean="0"/>
              <a:t>описаниями (</a:t>
            </a:r>
            <a:r>
              <a:rPr lang="en-US" dirty="0" err="1"/>
              <a:t>DescriptionModel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15534"/>
            <a:ext cx="735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b="1" dirty="0" smtClean="0"/>
              <a:t>Реализованы в </a:t>
            </a:r>
            <a:r>
              <a:rPr lang="en-US" b="1" dirty="0" smtClean="0"/>
              <a:t>database.py.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328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Sqllite</a:t>
            </a:r>
            <a:r>
              <a:rPr lang="en-US" b="1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59" y="2424617"/>
            <a:ext cx="4624281" cy="39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новостей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AddNewsForm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описания </a:t>
            </a:r>
            <a:r>
              <a:rPr lang="ru-RU" dirty="0" smtClean="0"/>
              <a:t>пользователя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AboutUserForm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Форма добавления информации о группе (</a:t>
            </a:r>
            <a:r>
              <a:rPr lang="en-US" dirty="0" err="1"/>
              <a:t>AboutGroupForm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</a:t>
            </a:r>
            <a:r>
              <a:rPr lang="ru-RU" dirty="0" smtClean="0"/>
              <a:t>авторизации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AuthForm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картинки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ImageForm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видео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VideoForm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музыки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AudioForm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документа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DocumentForm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</a:t>
            </a:r>
            <a:r>
              <a:rPr lang="ru-RU" dirty="0" smtClean="0"/>
              <a:t>поиска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SearchForm</a:t>
            </a:r>
            <a:r>
              <a:rPr lang="ru-RU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группы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AddGroupForm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smtClean="0"/>
              <a:t>беседы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AddDialogGroupForm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Форма добавления </a:t>
            </a:r>
            <a:r>
              <a:rPr lang="ru-RU" dirty="0" err="1" smtClean="0"/>
              <a:t>аватарки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/>
              <a:t>AvaForm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15534"/>
            <a:ext cx="735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b="1" dirty="0" smtClean="0"/>
              <a:t>Реализованы в</a:t>
            </a:r>
            <a:r>
              <a:rPr lang="en-US" b="1" dirty="0" smtClean="0"/>
              <a:t> main.py.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837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352</TotalTime>
  <Words>507</Words>
  <Application>Microsoft Office PowerPoint</Application>
  <PresentationFormat>Экран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Вам бывает одиноко? С вами не общаются, потому что вас зовут Рамилем? От безвыходности вы начали слушать K’POP?</vt:lpstr>
      <vt:lpstr>Команда «Dryandex представляет:»</vt:lpstr>
      <vt:lpstr>«На забиве» – это:</vt:lpstr>
      <vt:lpstr>Идея</vt:lpstr>
      <vt:lpstr>Реализация</vt:lpstr>
      <vt:lpstr>Интерфейс</vt:lpstr>
      <vt:lpstr>Модели</vt:lpstr>
      <vt:lpstr>База данных</vt:lpstr>
      <vt:lpstr>Формы</vt:lpstr>
      <vt:lpstr>Контроллер</vt:lpstr>
      <vt:lpstr>Кто же всё это сделал?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Админ</cp:lastModifiedBy>
  <cp:revision>24</cp:revision>
  <dcterms:created xsi:type="dcterms:W3CDTF">2018-12-17T11:59:59Z</dcterms:created>
  <dcterms:modified xsi:type="dcterms:W3CDTF">2019-03-12T17:01:29Z</dcterms:modified>
</cp:coreProperties>
</file>