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0" r:id="rId4"/>
    <p:sldId id="275" r:id="rId5"/>
    <p:sldId id="272" r:id="rId6"/>
    <p:sldId id="277" r:id="rId7"/>
    <p:sldId id="279" r:id="rId8"/>
    <p:sldId id="283" r:id="rId9"/>
    <p:sldId id="280" r:id="rId10"/>
    <p:sldId id="281" r:id="rId11"/>
    <p:sldId id="282" r:id="rId12"/>
    <p:sldId id="273" r:id="rId13"/>
    <p:sldId id="278" r:id="rId14"/>
    <p:sldId id="274" r:id="rId15"/>
    <p:sldId id="268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60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8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4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0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15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801197a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801197a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3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1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5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85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99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9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966abf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966abf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8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57195" y="1745090"/>
            <a:ext cx="789957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Réalisation d’une ruche connectée</a:t>
            </a:r>
            <a:endParaRPr sz="48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04386"/>
            <a:ext cx="4870500" cy="9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Antoine PENZ</a:t>
            </a:r>
            <a:br>
              <a:rPr lang="en" dirty="0"/>
            </a:br>
            <a:r>
              <a:rPr lang="fr-FR" dirty="0"/>
              <a:t>Inès HEDHLI</a:t>
            </a: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8900"/>
            <a:ext cx="2709950" cy="9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639350" y="4599025"/>
            <a:ext cx="138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2022-2023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Modulation LoRa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4AD98C-9210-33BE-2512-65F792E24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63" y="1297814"/>
            <a:ext cx="4118137" cy="28139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794865-49CB-0C5B-64C2-C4772DB4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26" y="1297814"/>
            <a:ext cx="4118137" cy="28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Modulation LoRa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BE0CDA-CC55-B2AB-07FF-75A6E26B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7094"/>
            <a:ext cx="9144000" cy="2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LoRaWAN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312F6C-FF1D-6362-324A-35CFD68A4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10" y="1189956"/>
            <a:ext cx="5995580" cy="2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LoRaWAN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5375D4-6547-A6EE-08FE-AD6E9374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065" y="1152425"/>
            <a:ext cx="4835869" cy="30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Amélioration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901F6F-F7EF-B009-153D-DE43BD491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3864"/>
            <a:ext cx="9144000" cy="16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Google Shape;68;p13">
            <a:extLst>
              <a:ext uri="{FF2B5EF4-FFF2-40B4-BE49-F238E27FC236}">
                <a16:creationId xmlns:a16="http://schemas.microsoft.com/office/drawing/2014/main" id="{D17EFB32-6499-C4D6-E023-157A4F73CE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FE329B54-B705-79B4-3933-3B5D8907D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2677" y="2218050"/>
            <a:ext cx="2798646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105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-Présentation du sujet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-Emetteur/Récepteur LoRa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-Modulation LoRa</a:t>
            </a:r>
          </a:p>
          <a:p>
            <a:pPr marL="0" indent="0">
              <a:buNone/>
            </a:pPr>
            <a:r>
              <a:rPr lang="fr-FR" sz="2400" dirty="0"/>
              <a:t>-</a:t>
            </a:r>
            <a:r>
              <a:rPr lang="fr-FR" sz="2400" dirty="0" err="1"/>
              <a:t>LoRaWAN</a:t>
            </a:r>
            <a:r>
              <a:rPr lang="fr-FR" sz="2400" dirty="0"/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-Amélioration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-Conclusion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Google Shape;68;p13">
            <a:extLst>
              <a:ext uri="{FF2B5EF4-FFF2-40B4-BE49-F238E27FC236}">
                <a16:creationId xmlns:a16="http://schemas.microsoft.com/office/drawing/2014/main" id="{18261FF8-0D5C-DC35-5880-1603BE8AA5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8C699DE-134F-6091-311D-EFF578206F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2" r="36658" b="7681"/>
          <a:stretch/>
        </p:blipFill>
        <p:spPr bwMode="auto">
          <a:xfrm>
            <a:off x="4920847" y="630237"/>
            <a:ext cx="3026410" cy="3883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sujet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Cahier des charges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« Instrumentation d’une ruche</a:t>
            </a:r>
            <a:br>
              <a:rPr lang="fr-FR" dirty="0"/>
            </a:br>
            <a:r>
              <a:rPr lang="fr-FR" dirty="0"/>
              <a:t>récupération et mise en forme des informations à distance »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50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sujet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37FEBE-0DC7-04C5-BF39-506D45E5F6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8" y="1912286"/>
            <a:ext cx="8772870" cy="1464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Emetteur/Récepteur LoRa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E1E651-0EBF-88C1-E000-05CC8FBA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130" y="1089882"/>
            <a:ext cx="4737739" cy="3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Emetteur/Récepteur LoRa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6543EC4-5010-55DF-29EF-552120FC4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27" y="1379855"/>
            <a:ext cx="5083175" cy="238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19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Modulation LoRa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287903D-77ED-2759-9173-DB447D21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93" y="1207100"/>
            <a:ext cx="4920613" cy="27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Modulation LoRa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DD3E04E-6980-849F-7E93-762A80475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8" y="1574954"/>
            <a:ext cx="7590284" cy="1993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9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Modulation LoRa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Google Shape;68;p13">
            <a:extLst>
              <a:ext uri="{FF2B5EF4-FFF2-40B4-BE49-F238E27FC236}">
                <a16:creationId xmlns:a16="http://schemas.microsoft.com/office/drawing/2014/main" id="{E3278E3B-6E3B-37C5-C290-F679B405B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25"/>
            <a:ext cx="2709950" cy="9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5E873A-7EE0-95B2-6470-556137FA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000" y="1528893"/>
            <a:ext cx="5000000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93</Words>
  <Application>Microsoft Office PowerPoint</Application>
  <PresentationFormat>Affichage à l'écran 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PT Sans Narrow</vt:lpstr>
      <vt:lpstr>Arial</vt:lpstr>
      <vt:lpstr>Open Sans</vt:lpstr>
      <vt:lpstr>Tropic</vt:lpstr>
      <vt:lpstr>Réalisation d’une ruche connectée</vt:lpstr>
      <vt:lpstr>Sommaire</vt:lpstr>
      <vt:lpstr>Présentation du sujet</vt:lpstr>
      <vt:lpstr>Présentation du sujet</vt:lpstr>
      <vt:lpstr>Emetteur/Récepteur LoRa</vt:lpstr>
      <vt:lpstr>Emetteur/Récepteur LoRa</vt:lpstr>
      <vt:lpstr>Modulation LoRa</vt:lpstr>
      <vt:lpstr>Modulation LoRa</vt:lpstr>
      <vt:lpstr>Modulation LoRa</vt:lpstr>
      <vt:lpstr>Modulation LoRa</vt:lpstr>
      <vt:lpstr>Modulation LoRa</vt:lpstr>
      <vt:lpstr>LoRaWAN ?</vt:lpstr>
      <vt:lpstr>LoRaWAN ?</vt:lpstr>
      <vt:lpstr>Amélioration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d’une ruche connectée</dc:title>
  <dc:creator>antoine penz</dc:creator>
  <cp:lastModifiedBy>antoine penz</cp:lastModifiedBy>
  <cp:revision>14</cp:revision>
  <dcterms:modified xsi:type="dcterms:W3CDTF">2023-06-01T19:16:18Z</dcterms:modified>
</cp:coreProperties>
</file>