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CFC464-5B16-47C9-8AB9-5B5D37632CC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Projecto_5.5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0A57860-460F-4AAF-AC31-6945215B28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26/4/2022 9:32:38 a. m.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-baby-dead" id="2" name="slide2">
            <a:extLst>
              <a:ext uri="{FF2B5EF4-FFF2-40B4-BE49-F238E27FC236}">
                <a16:creationId xmlns:a16="http://schemas.microsoft.com/office/drawing/2014/main" id="{A4B26381-36AC-46C1-9E9E-3595D19913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566737"/>
            <a:ext cx="86201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-state" id="3" name="slide3">
            <a:extLst>
              <a:ext uri="{FF2B5EF4-FFF2-40B4-BE49-F238E27FC236}">
                <a16:creationId xmlns:a16="http://schemas.microsoft.com/office/drawing/2014/main" id="{22FCAD96-7234-4759-8D66-71C56843C3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940"/>
            <a:ext cx="12192000" cy="59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-age" id="4" name="slide4">
            <a:extLst>
              <a:ext uri="{FF2B5EF4-FFF2-40B4-BE49-F238E27FC236}">
                <a16:creationId xmlns:a16="http://schemas.microsoft.com/office/drawing/2014/main" id="{7AFE800E-40DF-45E5-BAC9-D04C64FB80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940"/>
            <a:ext cx="12192000" cy="59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-amount" id="5" name="slide5">
            <a:extLst>
              <a:ext uri="{FF2B5EF4-FFF2-40B4-BE49-F238E27FC236}">
                <a16:creationId xmlns:a16="http://schemas.microsoft.com/office/drawing/2014/main" id="{A87D8A58-DB00-4DC0-B014-DE8968AC3B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940"/>
            <a:ext cx="12192000" cy="59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-gestation*weight" id="6" name="slide6">
            <a:extLst>
              <a:ext uri="{FF2B5EF4-FFF2-40B4-BE49-F238E27FC236}">
                <a16:creationId xmlns:a16="http://schemas.microsoft.com/office/drawing/2014/main" id="{1E801F75-1194-4A1A-8761-95129F9BF5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940"/>
            <a:ext cx="12192000" cy="59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7" name="slide7">
            <a:extLst>
              <a:ext uri="{FF2B5EF4-FFF2-40B4-BE49-F238E27FC236}">
                <a16:creationId xmlns:a16="http://schemas.microsoft.com/office/drawing/2014/main" id="{9C533E89-26A9-4A49-90AF-C396893313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940"/>
            <a:ext cx="12192000" cy="59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2022-04-26T07:32:41Z</dcterms:created>
  <dcterms:modified xsi:type="dcterms:W3CDTF">2022-04-26T07:32:41Z</dcterms:modified>
</cp:coreProperties>
</file>