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25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60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20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29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721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1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647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09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6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E4EE-9319-4CC2-947B-B5CC7B239B12}" type="datetimeFigureOut">
              <a:rPr lang="sv-SE" smtClean="0"/>
              <a:t>2013-01-08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618E-6D0D-4A90-921C-E12901BE6C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915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C# Bonanza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Or something…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630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Weaving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interfaces on build</a:t>
            </a:r>
          </a:p>
          <a:p>
            <a:r>
              <a:rPr lang="en-GB" dirty="0" err="1" smtClean="0"/>
              <a:t>NotifyPropertyChanged</a:t>
            </a:r>
            <a:r>
              <a:rPr lang="en-GB" dirty="0" smtClean="0"/>
              <a:t> (demo)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611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Task, what can we do with this?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Task.Run</a:t>
            </a:r>
            <a:r>
              <a:rPr lang="en-GB" dirty="0" smtClean="0"/>
              <a:t> -&gt; Create </a:t>
            </a:r>
            <a:r>
              <a:rPr lang="en-GB" dirty="0" err="1" smtClean="0"/>
              <a:t>async</a:t>
            </a:r>
            <a:r>
              <a:rPr lang="en-GB" dirty="0" smtClean="0"/>
              <a:t> code from synchronous code</a:t>
            </a:r>
          </a:p>
          <a:p>
            <a:r>
              <a:rPr lang="en-GB" dirty="0" err="1" smtClean="0"/>
              <a:t>Task.ConfigureAwait</a:t>
            </a:r>
            <a:r>
              <a:rPr lang="en-GB" dirty="0" smtClean="0"/>
              <a:t> -&gt; Should we run the code after await on the UI?</a:t>
            </a:r>
          </a:p>
          <a:p>
            <a:r>
              <a:rPr lang="en-GB" dirty="0" err="1" smtClean="0"/>
              <a:t>Task.WhenAll</a:t>
            </a:r>
            <a:r>
              <a:rPr lang="en-GB" dirty="0" smtClean="0"/>
              <a:t> -&gt; Wait for all the tasks to finish</a:t>
            </a:r>
          </a:p>
          <a:p>
            <a:r>
              <a:rPr lang="en-GB" dirty="0" err="1" smtClean="0"/>
              <a:t>Task.WhenAny</a:t>
            </a:r>
            <a:r>
              <a:rPr lang="en-GB" dirty="0" smtClean="0"/>
              <a:t> -&gt; Wait for one task to finish</a:t>
            </a:r>
          </a:p>
          <a:p>
            <a:r>
              <a:rPr lang="en-GB" dirty="0" err="1" smtClean="0"/>
              <a:t>CancelationToken</a:t>
            </a:r>
            <a:r>
              <a:rPr lang="en-GB" dirty="0" smtClean="0"/>
              <a:t> -&gt; How do we cancel a task?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05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IoC</a:t>
            </a:r>
            <a:r>
              <a:rPr lang="en-GB" dirty="0" smtClean="0"/>
              <a:t> chain building, when, where, why?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want to separate implementations</a:t>
            </a:r>
          </a:p>
          <a:p>
            <a:r>
              <a:rPr lang="en-GB" dirty="0" smtClean="0"/>
              <a:t>Example</a:t>
            </a:r>
            <a:endParaRPr lang="en-GB" dirty="0"/>
          </a:p>
          <a:p>
            <a:r>
              <a:rPr lang="en-GB" dirty="0" smtClean="0"/>
              <a:t>Alternative, TODO: top handler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643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Covariance &lt;in Tin, out Tout&gt;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Makes it possible to cast to other generic types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793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Prevents a few bugs from existing</a:t>
            </a:r>
          </a:p>
          <a:p>
            <a:r>
              <a:rPr lang="en-GB" dirty="0" smtClean="0"/>
              <a:t>Chaining calls is built 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08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overloading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used to create a DSL</a:t>
            </a:r>
          </a:p>
          <a:p>
            <a:r>
              <a:rPr lang="en-GB" dirty="0" smtClean="0"/>
              <a:t>Left hand controls everything</a:t>
            </a:r>
          </a:p>
          <a:p>
            <a:r>
              <a:rPr lang="en-GB" dirty="0" smtClean="0"/>
              <a:t>Overriding true/false</a:t>
            </a:r>
          </a:p>
          <a:p>
            <a:endParaRPr lang="en-GB" dirty="0"/>
          </a:p>
          <a:p>
            <a:r>
              <a:rPr lang="en-GB" dirty="0" smtClean="0"/>
              <a:t>Demo!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389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Roslyn, good stuff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 language in C# for C#?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17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Win32, a few things to whet your appetite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Getting the title of the window that is currently in focus</a:t>
            </a:r>
          </a:p>
          <a:p>
            <a:r>
              <a:rPr lang="en-GB" dirty="0" smtClean="0"/>
              <a:t>Capturing mouse position</a:t>
            </a:r>
          </a:p>
          <a:p>
            <a:r>
              <a:rPr lang="en-GB" dirty="0" smtClean="0"/>
              <a:t>Capturing elements that the user clicked on</a:t>
            </a:r>
          </a:p>
          <a:p>
            <a:r>
              <a:rPr lang="en-GB" dirty="0" smtClean="0"/>
              <a:t>Pinvoke.net is your friend</a:t>
            </a:r>
          </a:p>
          <a:p>
            <a:r>
              <a:rPr lang="en-GB" dirty="0" smtClean="0"/>
              <a:t>Lets see some code…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91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Yield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Having a prepended list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37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we look at	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982"/>
            <a:ext cx="4435764" cy="5491017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programing</a:t>
            </a:r>
          </a:p>
          <a:p>
            <a:r>
              <a:rPr lang="en-GB" dirty="0" smtClean="0"/>
              <a:t>Lazy&lt;T&gt;</a:t>
            </a:r>
          </a:p>
          <a:p>
            <a:r>
              <a:rPr lang="en-GB" dirty="0" err="1" smtClean="0"/>
              <a:t>AoP</a:t>
            </a:r>
            <a:r>
              <a:rPr lang="en-GB" dirty="0" smtClean="0"/>
              <a:t> (P#,MVC)</a:t>
            </a:r>
          </a:p>
          <a:p>
            <a:r>
              <a:rPr lang="en-GB" dirty="0" smtClean="0"/>
              <a:t>Dynamic(</a:t>
            </a:r>
            <a:r>
              <a:rPr lang="en-GB" dirty="0" err="1" smtClean="0"/>
              <a:t>Expando</a:t>
            </a:r>
            <a:r>
              <a:rPr lang="en-GB" dirty="0" smtClean="0"/>
              <a:t>)</a:t>
            </a:r>
          </a:p>
          <a:p>
            <a:r>
              <a:rPr lang="en-GB" dirty="0" smtClean="0"/>
              <a:t>Generic Extension methods</a:t>
            </a:r>
          </a:p>
          <a:p>
            <a:r>
              <a:rPr lang="en-GB" dirty="0" smtClean="0"/>
              <a:t>Expression</a:t>
            </a:r>
          </a:p>
          <a:p>
            <a:r>
              <a:rPr lang="en-GB" dirty="0" smtClean="0"/>
              <a:t>Readable </a:t>
            </a:r>
            <a:r>
              <a:rPr lang="en-GB" dirty="0" err="1" smtClean="0"/>
              <a:t>Linq</a:t>
            </a:r>
            <a:r>
              <a:rPr lang="en-GB" dirty="0" smtClean="0"/>
              <a:t>?!</a:t>
            </a:r>
          </a:p>
          <a:p>
            <a:r>
              <a:rPr lang="en-GB" dirty="0" err="1" smtClean="0"/>
              <a:t>ILWeaving</a:t>
            </a:r>
            <a:endParaRPr lang="en-GB" dirty="0" smtClean="0"/>
          </a:p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1836" y="1366983"/>
            <a:ext cx="4435764" cy="549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IoC</a:t>
            </a:r>
            <a:r>
              <a:rPr lang="en-GB" dirty="0" smtClean="0"/>
              <a:t> chain building (</a:t>
            </a:r>
            <a:r>
              <a:rPr lang="en-GB" dirty="0" err="1" smtClean="0"/>
              <a:t>Autofac</a:t>
            </a:r>
            <a:r>
              <a:rPr lang="en-GB" dirty="0" smtClean="0"/>
              <a:t>)</a:t>
            </a:r>
          </a:p>
          <a:p>
            <a:r>
              <a:rPr lang="en-GB" dirty="0" smtClean="0"/>
              <a:t>yield</a:t>
            </a:r>
          </a:p>
          <a:p>
            <a:r>
              <a:rPr lang="en-GB" dirty="0" smtClean="0"/>
              <a:t>Covariance (&lt;in T, out Tout&gt;</a:t>
            </a:r>
          </a:p>
          <a:p>
            <a:r>
              <a:rPr lang="en-GB" dirty="0" smtClean="0"/>
              <a:t>Immutable</a:t>
            </a:r>
          </a:p>
          <a:p>
            <a:r>
              <a:rPr lang="en-GB" dirty="0" smtClean="0"/>
              <a:t>Win32 </a:t>
            </a:r>
          </a:p>
          <a:p>
            <a:r>
              <a:rPr lang="en-GB" dirty="0" smtClean="0"/>
              <a:t>Operators</a:t>
            </a:r>
          </a:p>
          <a:p>
            <a:r>
              <a:rPr lang="en-GB" dirty="0" smtClean="0"/>
              <a:t>Roslyn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5874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Curry </a:t>
            </a:r>
            <a:r>
              <a:rPr lang="en-GB" dirty="0" err="1" smtClean="0"/>
              <a:t>vs</a:t>
            </a:r>
            <a:r>
              <a:rPr lang="en-GB" dirty="0" smtClean="0"/>
              <a:t> Partial Implementation 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680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0847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Programing, C# basics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Partial Implementation </a:t>
            </a:r>
            <a:r>
              <a:rPr lang="en-GB" dirty="0" err="1" smtClean="0"/>
              <a:t>vs</a:t>
            </a:r>
            <a:r>
              <a:rPr lang="en-GB" dirty="0" smtClean="0"/>
              <a:t> Curry (demo)</a:t>
            </a:r>
          </a:p>
        </p:txBody>
      </p:sp>
    </p:spTree>
    <p:extLst>
      <p:ext uri="{BB962C8B-B14F-4D97-AF65-F5344CB8AC3E}">
        <p14:creationId xmlns:p14="http://schemas.microsoft.com/office/powerpoint/2010/main" val="333313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AoP</a:t>
            </a:r>
            <a:r>
              <a:rPr lang="en-GB" dirty="0" smtClean="0"/>
              <a:t>	 </a:t>
            </a:r>
            <a:r>
              <a:rPr lang="en-GB" dirty="0" smtClean="0"/>
              <a:t>use cases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</a:p>
          <a:p>
            <a:r>
              <a:rPr lang="en-GB" dirty="0" smtClean="0"/>
              <a:t>Logging</a:t>
            </a:r>
          </a:p>
          <a:p>
            <a:r>
              <a:rPr lang="en-GB" dirty="0" smtClean="0"/>
              <a:t>Magic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85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stuff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ExpandoObject</a:t>
            </a:r>
            <a:endParaRPr lang="en-GB" dirty="0" smtClean="0"/>
          </a:p>
          <a:p>
            <a:r>
              <a:rPr lang="en-GB" dirty="0" err="1" smtClean="0"/>
              <a:t>DynamicObject</a:t>
            </a:r>
            <a:endParaRPr lang="en-GB" dirty="0" smtClean="0"/>
          </a:p>
          <a:p>
            <a:r>
              <a:rPr lang="en-GB" dirty="0" smtClean="0"/>
              <a:t>Dynamic for TDD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LeetSpeak</a:t>
            </a:r>
            <a:r>
              <a:rPr lang="en-GB" dirty="0" smtClean="0"/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973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Readable LINQ?!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you losing readability? Break out to a named method</a:t>
            </a:r>
          </a:p>
          <a:p>
            <a:r>
              <a:rPr lang="en-GB" dirty="0" smtClean="0"/>
              <a:t>Grouping?</a:t>
            </a:r>
          </a:p>
          <a:p>
            <a:r>
              <a:rPr lang="en-GB" dirty="0" err="1" smtClean="0"/>
              <a:t>ToList</a:t>
            </a:r>
            <a:r>
              <a:rPr lang="en-GB" dirty="0" smtClean="0"/>
              <a:t>() or not?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35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Extension methods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Tap&lt;T&gt; (Logging, Debugging, Chaining </a:t>
            </a:r>
            <a:r>
              <a:rPr lang="en-GB" dirty="0" err="1" smtClean="0"/>
              <a:t>unchainable</a:t>
            </a:r>
            <a:r>
              <a:rPr lang="en-GB" dirty="0"/>
              <a:t> </a:t>
            </a:r>
            <a:r>
              <a:rPr lang="en-GB" dirty="0" smtClean="0"/>
              <a:t>stuff)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549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Ta </a:t>
            </a:r>
            <a:r>
              <a:rPr lang="en-GB" dirty="0" err="1" smtClean="0"/>
              <a:t>exemplet</a:t>
            </a:r>
            <a:r>
              <a:rPr lang="en-GB" dirty="0" smtClean="0"/>
              <a:t> </a:t>
            </a:r>
            <a:r>
              <a:rPr lang="en-GB" dirty="0" err="1" smtClean="0"/>
              <a:t>ifrån</a:t>
            </a:r>
            <a:r>
              <a:rPr lang="en-GB" dirty="0" smtClean="0"/>
              <a:t> </a:t>
            </a:r>
            <a:r>
              <a:rPr lang="en-GB" dirty="0" err="1" smtClean="0"/>
              <a:t>PropertyChanged</a:t>
            </a:r>
            <a:endParaRPr lang="en-GB" dirty="0" smtClean="0"/>
          </a:p>
          <a:p>
            <a:r>
              <a:rPr lang="en-GB" dirty="0" smtClean="0"/>
              <a:t>TODO: Ta </a:t>
            </a:r>
            <a:r>
              <a:rPr lang="en-GB" dirty="0" err="1" smtClean="0"/>
              <a:t>exemplet</a:t>
            </a:r>
            <a:r>
              <a:rPr lang="en-GB" dirty="0" smtClean="0"/>
              <a:t> </a:t>
            </a:r>
            <a:r>
              <a:rPr lang="en-GB" dirty="0" err="1" smtClean="0"/>
              <a:t>ifrån</a:t>
            </a:r>
            <a:r>
              <a:rPr lang="en-GB" dirty="0" smtClean="0"/>
              <a:t> To&lt;T&gt;() + Tap&lt;T&gt;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485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324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C# Bonanza</vt:lpstr>
      <vt:lpstr>What will we look at </vt:lpstr>
      <vt:lpstr>Curry vs Partial Implementation </vt:lpstr>
      <vt:lpstr>Functional Programing, C# basics</vt:lpstr>
      <vt:lpstr>AoP  use cases</vt:lpstr>
      <vt:lpstr>Dynamic stuff</vt:lpstr>
      <vt:lpstr>Readable LINQ?!</vt:lpstr>
      <vt:lpstr>Generic Extension methods</vt:lpstr>
      <vt:lpstr>Expression</vt:lpstr>
      <vt:lpstr>IL Weaving</vt:lpstr>
      <vt:lpstr>Task, what can we do with this?</vt:lpstr>
      <vt:lpstr>IoC chain building, when, where, why?</vt:lpstr>
      <vt:lpstr>Covariance &lt;in Tin, out Tout&gt;</vt:lpstr>
      <vt:lpstr>Immutable</vt:lpstr>
      <vt:lpstr>Operator overloading</vt:lpstr>
      <vt:lpstr>Roslyn, good stuff</vt:lpstr>
      <vt:lpstr>Win32, a few things to whet your appetite</vt:lpstr>
      <vt:lpstr>Yield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Bonanza</dc:title>
  <dc:creator>peo.b@live.se</dc:creator>
  <cp:lastModifiedBy>peo.b@live.se</cp:lastModifiedBy>
  <cp:revision>8</cp:revision>
  <dcterms:created xsi:type="dcterms:W3CDTF">2013-01-08T14:12:39Z</dcterms:created>
  <dcterms:modified xsi:type="dcterms:W3CDTF">2013-01-08T15:12:25Z</dcterms:modified>
</cp:coreProperties>
</file>