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D5FF"/>
    <a:srgbClr val="42B3FF"/>
    <a:srgbClr val="70E2FF"/>
    <a:srgbClr val="2AD4E6"/>
    <a:srgbClr val="70E2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0986D-24E4-401E-8D44-FB0FA5510100}" type="datetimeFigureOut">
              <a:rPr lang="en-US" smtClean="0"/>
              <a:t>8/5/2013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97CF-0936-47F0-BAD3-2C409FA33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6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0986D-24E4-401E-8D44-FB0FA5510100}" type="datetimeFigureOut">
              <a:rPr lang="en-US" smtClean="0"/>
              <a:t>8/5/2013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97CF-0936-47F0-BAD3-2C409FA33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8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0986D-24E4-401E-8D44-FB0FA5510100}" type="datetimeFigureOut">
              <a:rPr lang="en-US" smtClean="0"/>
              <a:t>8/5/2013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97CF-0936-47F0-BAD3-2C409FA33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05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0986D-24E4-401E-8D44-FB0FA5510100}" type="datetimeFigureOut">
              <a:rPr lang="en-US" smtClean="0"/>
              <a:t>8/5/2013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97CF-0936-47F0-BAD3-2C409FA33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87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0986D-24E4-401E-8D44-FB0FA5510100}" type="datetimeFigureOut">
              <a:rPr lang="en-US" smtClean="0"/>
              <a:t>8/5/2013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97CF-0936-47F0-BAD3-2C409FA33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55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0986D-24E4-401E-8D44-FB0FA5510100}" type="datetimeFigureOut">
              <a:rPr lang="en-US" smtClean="0"/>
              <a:t>8/5/2013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97CF-0936-47F0-BAD3-2C409FA33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7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0986D-24E4-401E-8D44-FB0FA5510100}" type="datetimeFigureOut">
              <a:rPr lang="en-US" smtClean="0"/>
              <a:t>8/5/2013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97CF-0936-47F0-BAD3-2C409FA33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55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0986D-24E4-401E-8D44-FB0FA5510100}" type="datetimeFigureOut">
              <a:rPr lang="en-US" smtClean="0"/>
              <a:t>8/5/2013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97CF-0936-47F0-BAD3-2C409FA33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87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0986D-24E4-401E-8D44-FB0FA5510100}" type="datetimeFigureOut">
              <a:rPr lang="en-US" smtClean="0"/>
              <a:t>8/5/2013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97CF-0936-47F0-BAD3-2C409FA33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13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0986D-24E4-401E-8D44-FB0FA5510100}" type="datetimeFigureOut">
              <a:rPr lang="en-US" smtClean="0"/>
              <a:t>8/5/2013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97CF-0936-47F0-BAD3-2C409FA33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5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0986D-24E4-401E-8D44-FB0FA5510100}" type="datetimeFigureOut">
              <a:rPr lang="en-US" smtClean="0"/>
              <a:t>8/5/2013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97CF-0936-47F0-BAD3-2C409FA33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92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0986D-24E4-401E-8D44-FB0FA5510100}" type="datetimeFigureOut">
              <a:rPr lang="en-US" smtClean="0"/>
              <a:t>8/5/2013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397CF-0936-47F0-BAD3-2C409FA33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3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16200000">
            <a:off x="1345965" y="2251815"/>
            <a:ext cx="1692064" cy="1290416"/>
          </a:xfrm>
          <a:prstGeom prst="triangle">
            <a:avLst/>
          </a:prstGeom>
          <a:gradFill flip="none" rotWithShape="1">
            <a:gsLst>
              <a:gs pos="0">
                <a:srgbClr val="42B3FF">
                  <a:lumMod val="73000"/>
                </a:srgbClr>
              </a:gs>
              <a:gs pos="100000">
                <a:srgbClr val="6FD5FF"/>
              </a:gs>
            </a:gsLst>
            <a:lin ang="0" scaled="1"/>
            <a:tileRect/>
          </a:gra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 rot="5400000" flipH="1">
            <a:off x="3499504" y="2251817"/>
            <a:ext cx="1692064" cy="1290415"/>
          </a:xfrm>
          <a:prstGeom prst="triangle">
            <a:avLst/>
          </a:prstGeom>
          <a:gradFill flip="none" rotWithShape="1">
            <a:gsLst>
              <a:gs pos="0">
                <a:srgbClr val="42B3FF">
                  <a:lumMod val="73000"/>
                </a:srgbClr>
              </a:gs>
              <a:gs pos="100000">
                <a:srgbClr val="6FD5FF"/>
              </a:gs>
            </a:gsLst>
            <a:lin ang="0" scaled="1"/>
            <a:tileRect/>
          </a:gra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5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3139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Gordon Darling</dc:creator>
  <cp:lastModifiedBy>Gordon Darling</cp:lastModifiedBy>
  <cp:revision>2</cp:revision>
  <dcterms:created xsi:type="dcterms:W3CDTF">2013-08-05T16:53:25Z</dcterms:created>
  <dcterms:modified xsi:type="dcterms:W3CDTF">2013-08-07T21:12:56Z</dcterms:modified>
</cp:coreProperties>
</file>