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7"/>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72" r:id="rId14"/>
    <p:sldId id="274" r:id="rId15"/>
    <p:sldId id="277" r:id="rId16"/>
  </p:sldIdLst>
  <p:sldSz cx="9144000" cy="5143500" type="screen16x9"/>
  <p:notesSz cx="6858000" cy="9144000"/>
  <p:embeddedFontLst>
    <p:embeddedFont>
      <p:font typeface="Anton" panose="020B0604020202020204" charset="0"/>
      <p:regular r:id="rId18"/>
    </p:embeddedFont>
    <p:embeddedFont>
      <p:font typeface="Calibri" panose="020F0502020204030204" pitchFamily="34" charset="0"/>
      <p:regular r:id="rId19"/>
      <p:bold r:id="rId20"/>
      <p:italic r:id="rId21"/>
      <p:boldItalic r:id="rId22"/>
    </p:embeddedFont>
    <p:embeddedFont>
      <p:font typeface="Helvetica Neue Light" panose="020B0604020202020204" charset="0"/>
      <p:regular r:id="rId23"/>
      <p:bold r:id="rId24"/>
      <p:italic r:id="rId25"/>
      <p:boldItalic r:id="rId26"/>
    </p:embeddedFont>
    <p:embeddedFont>
      <p:font typeface="Helvetica Neue" panose="020B0604020202020204" charset="0"/>
      <p:regular r:id="rId27"/>
      <p:bold r:id="rId28"/>
      <p:italic r:id="rId29"/>
      <p:boldItalic r:id="rId30"/>
    </p:embeddedFont>
    <p:embeddedFont>
      <p:font typeface="Lato" panose="020B0604020202020204" charset="0"/>
      <p:regular r:id="rId31"/>
      <p:bold r:id="rId32"/>
      <p:italic r:id="rId33"/>
      <p:boldItalic r:id="rId34"/>
    </p:embeddedFont>
    <p:embeddedFont>
      <p:font typeface="Didact Gothic" panose="020B0604020202020204"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 y="1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tableStyles" Target="tableStyles.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1b2051ac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b1b2051ac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bbac178a3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gbbac178a3e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c2d0a4464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gc2d0a4464c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aa1a3cbbd9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gaa1a3cbbd9_0_1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AR"/>
              <a:t>Cada camada podrá completar el nombre del especialista cuando esté definido.</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p:txBody>
      </p:sp>
    </p:spTree>
    <p:extLst>
      <p:ext uri="{BB962C8B-B14F-4D97-AF65-F5344CB8AC3E}">
        <p14:creationId xmlns:p14="http://schemas.microsoft.com/office/powerpoint/2010/main" val="2023645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a4601be458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a4601be458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b388326f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b388326f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9d2855363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g9d2855363b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bac178a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gbbac178a3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aaa0a0094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gaaa0a0094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bbac178a3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bbac178a3e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a915c613f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a915c613f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b388326f12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b388326f1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4" name="Google Shape;14;p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900"/>
              <a:buNone/>
              <a:defRPr/>
            </a:lvl1pPr>
            <a:lvl2pPr marL="0" lvl="1" indent="0" algn="r">
              <a:lnSpc>
                <a:spcPct val="100000"/>
              </a:lnSpc>
              <a:spcBef>
                <a:spcPts val="0"/>
              </a:spcBef>
              <a:spcAft>
                <a:spcPts val="0"/>
              </a:spcAft>
              <a:buSzPts val="900"/>
              <a:buNone/>
              <a:defRPr/>
            </a:lvl2pPr>
            <a:lvl3pPr marL="0" lvl="2" indent="0" algn="r">
              <a:lnSpc>
                <a:spcPct val="100000"/>
              </a:lnSpc>
              <a:spcBef>
                <a:spcPts val="0"/>
              </a:spcBef>
              <a:spcAft>
                <a:spcPts val="0"/>
              </a:spcAft>
              <a:buSzPts val="900"/>
              <a:buNone/>
              <a:defRPr/>
            </a:lvl3pPr>
            <a:lvl4pPr marL="0" lvl="3" indent="0" algn="r">
              <a:lnSpc>
                <a:spcPct val="100000"/>
              </a:lnSpc>
              <a:spcBef>
                <a:spcPts val="0"/>
              </a:spcBef>
              <a:spcAft>
                <a:spcPts val="0"/>
              </a:spcAft>
              <a:buSzPts val="900"/>
              <a:buNone/>
              <a:defRPr/>
            </a:lvl4pPr>
            <a:lvl5pPr marL="0" lvl="4" indent="0" algn="r">
              <a:lnSpc>
                <a:spcPct val="100000"/>
              </a:lnSpc>
              <a:spcBef>
                <a:spcPts val="0"/>
              </a:spcBef>
              <a:spcAft>
                <a:spcPts val="0"/>
              </a:spcAft>
              <a:buSzPts val="900"/>
              <a:buNone/>
              <a:defRPr/>
            </a:lvl5pPr>
            <a:lvl6pPr marL="0" lvl="5" indent="0" algn="r">
              <a:lnSpc>
                <a:spcPct val="100000"/>
              </a:lnSpc>
              <a:spcBef>
                <a:spcPts val="0"/>
              </a:spcBef>
              <a:spcAft>
                <a:spcPts val="0"/>
              </a:spcAft>
              <a:buSzPts val="900"/>
              <a:buNone/>
              <a:defRPr/>
            </a:lvl6pPr>
            <a:lvl7pPr marL="0" lvl="6" indent="0" algn="r">
              <a:lnSpc>
                <a:spcPct val="100000"/>
              </a:lnSpc>
              <a:spcBef>
                <a:spcPts val="0"/>
              </a:spcBef>
              <a:spcAft>
                <a:spcPts val="0"/>
              </a:spcAft>
              <a:buSzPts val="900"/>
              <a:buNone/>
              <a:defRPr/>
            </a:lvl7pPr>
            <a:lvl8pPr marL="0" lvl="7" indent="0" algn="r">
              <a:lnSpc>
                <a:spcPct val="100000"/>
              </a:lnSpc>
              <a:spcBef>
                <a:spcPts val="0"/>
              </a:spcBef>
              <a:spcAft>
                <a:spcPts val="0"/>
              </a:spcAft>
              <a:buSzPts val="900"/>
              <a:buNone/>
              <a:defRPr/>
            </a:lvl8pPr>
            <a:lvl9pPr marL="0" lvl="8" indent="0" algn="r">
              <a:lnSpc>
                <a:spcPct val="100000"/>
              </a:lnSpc>
              <a:spcBef>
                <a:spcPts val="0"/>
              </a:spcBef>
              <a:spcAft>
                <a:spcPts val="0"/>
              </a:spcAft>
              <a:buSzPts val="900"/>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1"/>
          <p:cNvSpPr>
            <a:spLocks noGrp="1"/>
          </p:cNvSpPr>
          <p:nvPr>
            <p:ph type="pic" idx="2"/>
          </p:nvPr>
        </p:nvSpPr>
        <p:spPr>
          <a:xfrm>
            <a:off x="3887391" y="740569"/>
            <a:ext cx="4629150" cy="365521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9" name="Google Shape;69;p1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900"/>
              <a:buNone/>
              <a:defRPr/>
            </a:lvl1pPr>
            <a:lvl2pPr marL="0" lvl="1" indent="0" algn="r">
              <a:lnSpc>
                <a:spcPct val="100000"/>
              </a:lnSpc>
              <a:spcBef>
                <a:spcPts val="0"/>
              </a:spcBef>
              <a:spcAft>
                <a:spcPts val="0"/>
              </a:spcAft>
              <a:buSzPts val="900"/>
              <a:buNone/>
              <a:defRPr/>
            </a:lvl2pPr>
            <a:lvl3pPr marL="0" lvl="2" indent="0" algn="r">
              <a:lnSpc>
                <a:spcPct val="100000"/>
              </a:lnSpc>
              <a:spcBef>
                <a:spcPts val="0"/>
              </a:spcBef>
              <a:spcAft>
                <a:spcPts val="0"/>
              </a:spcAft>
              <a:buSzPts val="900"/>
              <a:buNone/>
              <a:defRPr/>
            </a:lvl3pPr>
            <a:lvl4pPr marL="0" lvl="3" indent="0" algn="r">
              <a:lnSpc>
                <a:spcPct val="100000"/>
              </a:lnSpc>
              <a:spcBef>
                <a:spcPts val="0"/>
              </a:spcBef>
              <a:spcAft>
                <a:spcPts val="0"/>
              </a:spcAft>
              <a:buSzPts val="900"/>
              <a:buNone/>
              <a:defRPr/>
            </a:lvl4pPr>
            <a:lvl5pPr marL="0" lvl="4" indent="0" algn="r">
              <a:lnSpc>
                <a:spcPct val="100000"/>
              </a:lnSpc>
              <a:spcBef>
                <a:spcPts val="0"/>
              </a:spcBef>
              <a:spcAft>
                <a:spcPts val="0"/>
              </a:spcAft>
              <a:buSzPts val="900"/>
              <a:buNone/>
              <a:defRPr/>
            </a:lvl5pPr>
            <a:lvl6pPr marL="0" lvl="5" indent="0" algn="r">
              <a:lnSpc>
                <a:spcPct val="100000"/>
              </a:lnSpc>
              <a:spcBef>
                <a:spcPts val="0"/>
              </a:spcBef>
              <a:spcAft>
                <a:spcPts val="0"/>
              </a:spcAft>
              <a:buSzPts val="900"/>
              <a:buNone/>
              <a:defRPr/>
            </a:lvl6pPr>
            <a:lvl7pPr marL="0" lvl="6" indent="0" algn="r">
              <a:lnSpc>
                <a:spcPct val="100000"/>
              </a:lnSpc>
              <a:spcBef>
                <a:spcPts val="0"/>
              </a:spcBef>
              <a:spcAft>
                <a:spcPts val="0"/>
              </a:spcAft>
              <a:buSzPts val="900"/>
              <a:buNone/>
              <a:defRPr/>
            </a:lvl7pPr>
            <a:lvl8pPr marL="0" lvl="7" indent="0" algn="r">
              <a:lnSpc>
                <a:spcPct val="100000"/>
              </a:lnSpc>
              <a:spcBef>
                <a:spcPts val="0"/>
              </a:spcBef>
              <a:spcAft>
                <a:spcPts val="0"/>
              </a:spcAft>
              <a:buSzPts val="900"/>
              <a:buNone/>
              <a:defRPr/>
            </a:lvl8pPr>
            <a:lvl9pPr marL="0" lvl="8" indent="0" algn="r">
              <a:lnSpc>
                <a:spcPct val="100000"/>
              </a:lnSpc>
              <a:spcBef>
                <a:spcPts val="0"/>
              </a:spcBef>
              <a:spcAft>
                <a:spcPts val="0"/>
              </a:spcAft>
              <a:buSzPts val="900"/>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2940248" y="-942379"/>
            <a:ext cx="3263504"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900"/>
              <a:buNone/>
              <a:defRPr/>
            </a:lvl1pPr>
            <a:lvl2pPr marL="0" lvl="1" indent="0" algn="r">
              <a:lnSpc>
                <a:spcPct val="100000"/>
              </a:lnSpc>
              <a:spcBef>
                <a:spcPts val="0"/>
              </a:spcBef>
              <a:spcAft>
                <a:spcPts val="0"/>
              </a:spcAft>
              <a:buSzPts val="900"/>
              <a:buNone/>
              <a:defRPr/>
            </a:lvl2pPr>
            <a:lvl3pPr marL="0" lvl="2" indent="0" algn="r">
              <a:lnSpc>
                <a:spcPct val="100000"/>
              </a:lnSpc>
              <a:spcBef>
                <a:spcPts val="0"/>
              </a:spcBef>
              <a:spcAft>
                <a:spcPts val="0"/>
              </a:spcAft>
              <a:buSzPts val="900"/>
              <a:buNone/>
              <a:defRPr/>
            </a:lvl3pPr>
            <a:lvl4pPr marL="0" lvl="3" indent="0" algn="r">
              <a:lnSpc>
                <a:spcPct val="100000"/>
              </a:lnSpc>
              <a:spcBef>
                <a:spcPts val="0"/>
              </a:spcBef>
              <a:spcAft>
                <a:spcPts val="0"/>
              </a:spcAft>
              <a:buSzPts val="900"/>
              <a:buNone/>
              <a:defRPr/>
            </a:lvl4pPr>
            <a:lvl5pPr marL="0" lvl="4" indent="0" algn="r">
              <a:lnSpc>
                <a:spcPct val="100000"/>
              </a:lnSpc>
              <a:spcBef>
                <a:spcPts val="0"/>
              </a:spcBef>
              <a:spcAft>
                <a:spcPts val="0"/>
              </a:spcAft>
              <a:buSzPts val="900"/>
              <a:buNone/>
              <a:defRPr/>
            </a:lvl5pPr>
            <a:lvl6pPr marL="0" lvl="5" indent="0" algn="r">
              <a:lnSpc>
                <a:spcPct val="100000"/>
              </a:lnSpc>
              <a:spcBef>
                <a:spcPts val="0"/>
              </a:spcBef>
              <a:spcAft>
                <a:spcPts val="0"/>
              </a:spcAft>
              <a:buSzPts val="900"/>
              <a:buNone/>
              <a:defRPr/>
            </a:lvl6pPr>
            <a:lvl7pPr marL="0" lvl="6" indent="0" algn="r">
              <a:lnSpc>
                <a:spcPct val="100000"/>
              </a:lnSpc>
              <a:spcBef>
                <a:spcPts val="0"/>
              </a:spcBef>
              <a:spcAft>
                <a:spcPts val="0"/>
              </a:spcAft>
              <a:buSzPts val="900"/>
              <a:buNone/>
              <a:defRPr/>
            </a:lvl7pPr>
            <a:lvl8pPr marL="0" lvl="7" indent="0" algn="r">
              <a:lnSpc>
                <a:spcPct val="100000"/>
              </a:lnSpc>
              <a:spcBef>
                <a:spcPts val="0"/>
              </a:spcBef>
              <a:spcAft>
                <a:spcPts val="0"/>
              </a:spcAft>
              <a:buSzPts val="900"/>
              <a:buNone/>
              <a:defRPr/>
            </a:lvl8pPr>
            <a:lvl9pPr marL="0" lvl="8" indent="0" algn="r">
              <a:lnSpc>
                <a:spcPct val="100000"/>
              </a:lnSpc>
              <a:spcBef>
                <a:spcPts val="0"/>
              </a:spcBef>
              <a:spcAft>
                <a:spcPts val="0"/>
              </a:spcAft>
              <a:buSzPts val="900"/>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1349573" y="-447079"/>
            <a:ext cx="4358879"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900"/>
              <a:buNone/>
              <a:defRPr/>
            </a:lvl1pPr>
            <a:lvl2pPr marL="0" lvl="1" indent="0" algn="r">
              <a:lnSpc>
                <a:spcPct val="100000"/>
              </a:lnSpc>
              <a:spcBef>
                <a:spcPts val="0"/>
              </a:spcBef>
              <a:spcAft>
                <a:spcPts val="0"/>
              </a:spcAft>
              <a:buSzPts val="900"/>
              <a:buNone/>
              <a:defRPr/>
            </a:lvl2pPr>
            <a:lvl3pPr marL="0" lvl="2" indent="0" algn="r">
              <a:lnSpc>
                <a:spcPct val="100000"/>
              </a:lnSpc>
              <a:spcBef>
                <a:spcPts val="0"/>
              </a:spcBef>
              <a:spcAft>
                <a:spcPts val="0"/>
              </a:spcAft>
              <a:buSzPts val="900"/>
              <a:buNone/>
              <a:defRPr/>
            </a:lvl3pPr>
            <a:lvl4pPr marL="0" lvl="3" indent="0" algn="r">
              <a:lnSpc>
                <a:spcPct val="100000"/>
              </a:lnSpc>
              <a:spcBef>
                <a:spcPts val="0"/>
              </a:spcBef>
              <a:spcAft>
                <a:spcPts val="0"/>
              </a:spcAft>
              <a:buSzPts val="900"/>
              <a:buNone/>
              <a:defRPr/>
            </a:lvl4pPr>
            <a:lvl5pPr marL="0" lvl="4" indent="0" algn="r">
              <a:lnSpc>
                <a:spcPct val="100000"/>
              </a:lnSpc>
              <a:spcBef>
                <a:spcPts val="0"/>
              </a:spcBef>
              <a:spcAft>
                <a:spcPts val="0"/>
              </a:spcAft>
              <a:buSzPts val="900"/>
              <a:buNone/>
              <a:defRPr/>
            </a:lvl5pPr>
            <a:lvl6pPr marL="0" lvl="5" indent="0" algn="r">
              <a:lnSpc>
                <a:spcPct val="100000"/>
              </a:lnSpc>
              <a:spcBef>
                <a:spcPts val="0"/>
              </a:spcBef>
              <a:spcAft>
                <a:spcPts val="0"/>
              </a:spcAft>
              <a:buSzPts val="900"/>
              <a:buNone/>
              <a:defRPr/>
            </a:lvl6pPr>
            <a:lvl7pPr marL="0" lvl="6" indent="0" algn="r">
              <a:lnSpc>
                <a:spcPct val="100000"/>
              </a:lnSpc>
              <a:spcBef>
                <a:spcPts val="0"/>
              </a:spcBef>
              <a:spcAft>
                <a:spcPts val="0"/>
              </a:spcAft>
              <a:buSzPts val="900"/>
              <a:buNone/>
              <a:defRPr/>
            </a:lvl7pPr>
            <a:lvl8pPr marL="0" lvl="7" indent="0" algn="r">
              <a:lnSpc>
                <a:spcPct val="100000"/>
              </a:lnSpc>
              <a:spcBef>
                <a:spcPts val="0"/>
              </a:spcBef>
              <a:spcAft>
                <a:spcPts val="0"/>
              </a:spcAft>
              <a:buSzPts val="900"/>
              <a:buNone/>
              <a:defRPr/>
            </a:lvl8pPr>
            <a:lvl9pPr marL="0" lvl="8" indent="0" algn="r">
              <a:lnSpc>
                <a:spcPct val="100000"/>
              </a:lnSpc>
              <a:spcBef>
                <a:spcPts val="0"/>
              </a:spcBef>
              <a:spcAft>
                <a:spcPts val="0"/>
              </a:spcAft>
              <a:buSzPts val="900"/>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90000"/>
              </a:lnSpc>
              <a:spcBef>
                <a:spcPts val="0"/>
              </a:spcBef>
              <a:spcAft>
                <a:spcPts val="0"/>
              </a:spcAft>
              <a:buClr>
                <a:schemeClr val="dk1"/>
              </a:buClr>
              <a:buSzPts val="2800"/>
              <a:buFont typeface="Calibri"/>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90000"/>
              </a:lnSpc>
              <a:spcBef>
                <a:spcPts val="0"/>
              </a:spcBef>
              <a:spcAft>
                <a:spcPts val="0"/>
              </a:spcAft>
              <a:buClr>
                <a:schemeClr val="dk1"/>
              </a:buClr>
              <a:buSzPts val="1800"/>
              <a:buChar char="●"/>
              <a:defRPr/>
            </a:lvl1pPr>
            <a:lvl2pPr marL="914400" lvl="1" indent="-317500" algn="l">
              <a:lnSpc>
                <a:spcPct val="90000"/>
              </a:lnSpc>
              <a:spcBef>
                <a:spcPts val="1600"/>
              </a:spcBef>
              <a:spcAft>
                <a:spcPts val="0"/>
              </a:spcAft>
              <a:buClr>
                <a:schemeClr val="dk1"/>
              </a:buClr>
              <a:buSzPts val="1400"/>
              <a:buChar char="○"/>
              <a:defRPr/>
            </a:lvl2pPr>
            <a:lvl3pPr marL="1371600" lvl="2" indent="-317500" algn="l">
              <a:lnSpc>
                <a:spcPct val="90000"/>
              </a:lnSpc>
              <a:spcBef>
                <a:spcPts val="1600"/>
              </a:spcBef>
              <a:spcAft>
                <a:spcPts val="0"/>
              </a:spcAft>
              <a:buClr>
                <a:schemeClr val="dk1"/>
              </a:buClr>
              <a:buSzPts val="1400"/>
              <a:buChar char="■"/>
              <a:defRPr/>
            </a:lvl3pPr>
            <a:lvl4pPr marL="1828800" lvl="3" indent="-317500" algn="l">
              <a:lnSpc>
                <a:spcPct val="90000"/>
              </a:lnSpc>
              <a:spcBef>
                <a:spcPts val="1600"/>
              </a:spcBef>
              <a:spcAft>
                <a:spcPts val="0"/>
              </a:spcAft>
              <a:buClr>
                <a:schemeClr val="dk1"/>
              </a:buClr>
              <a:buSzPts val="1400"/>
              <a:buChar char="●"/>
              <a:defRPr/>
            </a:lvl4pPr>
            <a:lvl5pPr marL="2286000" lvl="4" indent="-317500" algn="l">
              <a:lnSpc>
                <a:spcPct val="90000"/>
              </a:lnSpc>
              <a:spcBef>
                <a:spcPts val="1600"/>
              </a:spcBef>
              <a:spcAft>
                <a:spcPts val="0"/>
              </a:spcAft>
              <a:buClr>
                <a:schemeClr val="dk1"/>
              </a:buClr>
              <a:buSzPts val="1400"/>
              <a:buChar char="○"/>
              <a:defRPr/>
            </a:lvl5pPr>
            <a:lvl6pPr marL="2743200" lvl="5" indent="-317500" algn="l">
              <a:lnSpc>
                <a:spcPct val="90000"/>
              </a:lnSpc>
              <a:spcBef>
                <a:spcPts val="1600"/>
              </a:spcBef>
              <a:spcAft>
                <a:spcPts val="0"/>
              </a:spcAft>
              <a:buClr>
                <a:schemeClr val="dk1"/>
              </a:buClr>
              <a:buSzPts val="1400"/>
              <a:buChar char="■"/>
              <a:defRPr/>
            </a:lvl6pPr>
            <a:lvl7pPr marL="3200400" lvl="6" indent="-317500" algn="l">
              <a:lnSpc>
                <a:spcPct val="90000"/>
              </a:lnSpc>
              <a:spcBef>
                <a:spcPts val="1600"/>
              </a:spcBef>
              <a:spcAft>
                <a:spcPts val="0"/>
              </a:spcAft>
              <a:buClr>
                <a:schemeClr val="dk1"/>
              </a:buClr>
              <a:buSzPts val="1400"/>
              <a:buChar char="●"/>
              <a:defRPr/>
            </a:lvl7pPr>
            <a:lvl8pPr marL="3657600" lvl="7" indent="-317500" algn="l">
              <a:lnSpc>
                <a:spcPct val="90000"/>
              </a:lnSpc>
              <a:spcBef>
                <a:spcPts val="1600"/>
              </a:spcBef>
              <a:spcAft>
                <a:spcPts val="0"/>
              </a:spcAft>
              <a:buClr>
                <a:schemeClr val="dk1"/>
              </a:buClr>
              <a:buSzPts val="1400"/>
              <a:buChar char="○"/>
              <a:defRPr/>
            </a:lvl8pPr>
            <a:lvl9pPr marL="4114800" lvl="8" indent="-317500" algn="l">
              <a:lnSpc>
                <a:spcPct val="90000"/>
              </a:lnSpc>
              <a:spcBef>
                <a:spcPts val="1600"/>
              </a:spcBef>
              <a:spcAft>
                <a:spcPts val="1600"/>
              </a:spcAft>
              <a:buClr>
                <a:schemeClr val="dk1"/>
              </a:buClr>
              <a:buSzPts val="1400"/>
              <a:buChar char="■"/>
              <a:defRPr/>
            </a:lvl9pPr>
          </a:lstStyle>
          <a:p>
            <a:endParaRPr/>
          </a:p>
        </p:txBody>
      </p:sp>
      <p:sp>
        <p:nvSpPr>
          <p:cNvPr id="20" name="Google Shape;20;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900"/>
              <a:buNone/>
              <a:defRPr/>
            </a:lvl1pPr>
            <a:lvl2pPr marL="0" lvl="1" indent="0" algn="r">
              <a:lnSpc>
                <a:spcPct val="100000"/>
              </a:lnSpc>
              <a:spcBef>
                <a:spcPts val="0"/>
              </a:spcBef>
              <a:spcAft>
                <a:spcPts val="0"/>
              </a:spcAft>
              <a:buSzPts val="900"/>
              <a:buNone/>
              <a:defRPr/>
            </a:lvl2pPr>
            <a:lvl3pPr marL="0" lvl="2" indent="0" algn="r">
              <a:lnSpc>
                <a:spcPct val="100000"/>
              </a:lnSpc>
              <a:spcBef>
                <a:spcPts val="0"/>
              </a:spcBef>
              <a:spcAft>
                <a:spcPts val="0"/>
              </a:spcAft>
              <a:buSzPts val="900"/>
              <a:buNone/>
              <a:defRPr/>
            </a:lvl3pPr>
            <a:lvl4pPr marL="0" lvl="3" indent="0" algn="r">
              <a:lnSpc>
                <a:spcPct val="100000"/>
              </a:lnSpc>
              <a:spcBef>
                <a:spcPts val="0"/>
              </a:spcBef>
              <a:spcAft>
                <a:spcPts val="0"/>
              </a:spcAft>
              <a:buSzPts val="900"/>
              <a:buNone/>
              <a:defRPr/>
            </a:lvl4pPr>
            <a:lvl5pPr marL="0" lvl="4" indent="0" algn="r">
              <a:lnSpc>
                <a:spcPct val="100000"/>
              </a:lnSpc>
              <a:spcBef>
                <a:spcPts val="0"/>
              </a:spcBef>
              <a:spcAft>
                <a:spcPts val="0"/>
              </a:spcAft>
              <a:buSzPts val="900"/>
              <a:buNone/>
              <a:defRPr/>
            </a:lvl5pPr>
            <a:lvl6pPr marL="0" lvl="5" indent="0" algn="r">
              <a:lnSpc>
                <a:spcPct val="100000"/>
              </a:lnSpc>
              <a:spcBef>
                <a:spcPts val="0"/>
              </a:spcBef>
              <a:spcAft>
                <a:spcPts val="0"/>
              </a:spcAft>
              <a:buSzPts val="900"/>
              <a:buNone/>
              <a:defRPr/>
            </a:lvl6pPr>
            <a:lvl7pPr marL="0" lvl="6" indent="0" algn="r">
              <a:lnSpc>
                <a:spcPct val="100000"/>
              </a:lnSpc>
              <a:spcBef>
                <a:spcPts val="0"/>
              </a:spcBef>
              <a:spcAft>
                <a:spcPts val="0"/>
              </a:spcAft>
              <a:buSzPts val="900"/>
              <a:buNone/>
              <a:defRPr/>
            </a:lvl7pPr>
            <a:lvl8pPr marL="0" lvl="7" indent="0" algn="r">
              <a:lnSpc>
                <a:spcPct val="100000"/>
              </a:lnSpc>
              <a:spcBef>
                <a:spcPts val="0"/>
              </a:spcBef>
              <a:spcAft>
                <a:spcPts val="0"/>
              </a:spcAft>
              <a:buSzPts val="900"/>
              <a:buNone/>
              <a:defRPr/>
            </a:lvl8pPr>
            <a:lvl9pPr marL="0" lvl="8" indent="0" algn="r">
              <a:lnSpc>
                <a:spcPct val="100000"/>
              </a:lnSpc>
              <a:spcBef>
                <a:spcPts val="0"/>
              </a:spcBef>
              <a:spcAft>
                <a:spcPts val="0"/>
              </a:spcAft>
              <a:buSzPts val="900"/>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0" name="Google Shape;30;p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900"/>
              <a:buNone/>
              <a:defRPr/>
            </a:lvl1pPr>
            <a:lvl2pPr marL="0" lvl="1" indent="0" algn="r">
              <a:lnSpc>
                <a:spcPct val="100000"/>
              </a:lnSpc>
              <a:spcBef>
                <a:spcPts val="0"/>
              </a:spcBef>
              <a:spcAft>
                <a:spcPts val="0"/>
              </a:spcAft>
              <a:buSzPts val="900"/>
              <a:buNone/>
              <a:defRPr/>
            </a:lvl2pPr>
            <a:lvl3pPr marL="0" lvl="2" indent="0" algn="r">
              <a:lnSpc>
                <a:spcPct val="100000"/>
              </a:lnSpc>
              <a:spcBef>
                <a:spcPts val="0"/>
              </a:spcBef>
              <a:spcAft>
                <a:spcPts val="0"/>
              </a:spcAft>
              <a:buSzPts val="900"/>
              <a:buNone/>
              <a:defRPr/>
            </a:lvl3pPr>
            <a:lvl4pPr marL="0" lvl="3" indent="0" algn="r">
              <a:lnSpc>
                <a:spcPct val="100000"/>
              </a:lnSpc>
              <a:spcBef>
                <a:spcPts val="0"/>
              </a:spcBef>
              <a:spcAft>
                <a:spcPts val="0"/>
              </a:spcAft>
              <a:buSzPts val="900"/>
              <a:buNone/>
              <a:defRPr/>
            </a:lvl4pPr>
            <a:lvl5pPr marL="0" lvl="4" indent="0" algn="r">
              <a:lnSpc>
                <a:spcPct val="100000"/>
              </a:lnSpc>
              <a:spcBef>
                <a:spcPts val="0"/>
              </a:spcBef>
              <a:spcAft>
                <a:spcPts val="0"/>
              </a:spcAft>
              <a:buSzPts val="900"/>
              <a:buNone/>
              <a:defRPr/>
            </a:lvl5pPr>
            <a:lvl6pPr marL="0" lvl="5" indent="0" algn="r">
              <a:lnSpc>
                <a:spcPct val="100000"/>
              </a:lnSpc>
              <a:spcBef>
                <a:spcPts val="0"/>
              </a:spcBef>
              <a:spcAft>
                <a:spcPts val="0"/>
              </a:spcAft>
              <a:buSzPts val="900"/>
              <a:buNone/>
              <a:defRPr/>
            </a:lvl6pPr>
            <a:lvl7pPr marL="0" lvl="6" indent="0" algn="r">
              <a:lnSpc>
                <a:spcPct val="100000"/>
              </a:lnSpc>
              <a:spcBef>
                <a:spcPts val="0"/>
              </a:spcBef>
              <a:spcAft>
                <a:spcPts val="0"/>
              </a:spcAft>
              <a:buSzPts val="900"/>
              <a:buNone/>
              <a:defRPr/>
            </a:lvl7pPr>
            <a:lvl8pPr marL="0" lvl="7" indent="0" algn="r">
              <a:lnSpc>
                <a:spcPct val="100000"/>
              </a:lnSpc>
              <a:spcBef>
                <a:spcPts val="0"/>
              </a:spcBef>
              <a:spcAft>
                <a:spcPts val="0"/>
              </a:spcAft>
              <a:buSzPts val="900"/>
              <a:buNone/>
              <a:defRPr/>
            </a:lvl8pPr>
            <a:lvl9pPr marL="0" lvl="8" indent="0" algn="r">
              <a:lnSpc>
                <a:spcPct val="100000"/>
              </a:lnSpc>
              <a:spcBef>
                <a:spcPts val="0"/>
              </a:spcBef>
              <a:spcAft>
                <a:spcPts val="0"/>
              </a:spcAft>
              <a:buSzPts val="900"/>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900"/>
              <a:buNone/>
              <a:defRPr/>
            </a:lvl1pPr>
            <a:lvl2pPr marL="0" lvl="1" indent="0" algn="r">
              <a:lnSpc>
                <a:spcPct val="100000"/>
              </a:lnSpc>
              <a:spcBef>
                <a:spcPts val="0"/>
              </a:spcBef>
              <a:spcAft>
                <a:spcPts val="0"/>
              </a:spcAft>
              <a:buSzPts val="900"/>
              <a:buNone/>
              <a:defRPr/>
            </a:lvl2pPr>
            <a:lvl3pPr marL="0" lvl="2" indent="0" algn="r">
              <a:lnSpc>
                <a:spcPct val="100000"/>
              </a:lnSpc>
              <a:spcBef>
                <a:spcPts val="0"/>
              </a:spcBef>
              <a:spcAft>
                <a:spcPts val="0"/>
              </a:spcAft>
              <a:buSzPts val="900"/>
              <a:buNone/>
              <a:defRPr/>
            </a:lvl3pPr>
            <a:lvl4pPr marL="0" lvl="3" indent="0" algn="r">
              <a:lnSpc>
                <a:spcPct val="100000"/>
              </a:lnSpc>
              <a:spcBef>
                <a:spcPts val="0"/>
              </a:spcBef>
              <a:spcAft>
                <a:spcPts val="0"/>
              </a:spcAft>
              <a:buSzPts val="900"/>
              <a:buNone/>
              <a:defRPr/>
            </a:lvl4pPr>
            <a:lvl5pPr marL="0" lvl="4" indent="0" algn="r">
              <a:lnSpc>
                <a:spcPct val="100000"/>
              </a:lnSpc>
              <a:spcBef>
                <a:spcPts val="0"/>
              </a:spcBef>
              <a:spcAft>
                <a:spcPts val="0"/>
              </a:spcAft>
              <a:buSzPts val="900"/>
              <a:buNone/>
              <a:defRPr/>
            </a:lvl5pPr>
            <a:lvl6pPr marL="0" lvl="5" indent="0" algn="r">
              <a:lnSpc>
                <a:spcPct val="100000"/>
              </a:lnSpc>
              <a:spcBef>
                <a:spcPts val="0"/>
              </a:spcBef>
              <a:spcAft>
                <a:spcPts val="0"/>
              </a:spcAft>
              <a:buSzPts val="900"/>
              <a:buNone/>
              <a:defRPr/>
            </a:lvl6pPr>
            <a:lvl7pPr marL="0" lvl="6" indent="0" algn="r">
              <a:lnSpc>
                <a:spcPct val="100000"/>
              </a:lnSpc>
              <a:spcBef>
                <a:spcPts val="0"/>
              </a:spcBef>
              <a:spcAft>
                <a:spcPts val="0"/>
              </a:spcAft>
              <a:buSzPts val="900"/>
              <a:buNone/>
              <a:defRPr/>
            </a:lvl7pPr>
            <a:lvl8pPr marL="0" lvl="7" indent="0" algn="r">
              <a:lnSpc>
                <a:spcPct val="100000"/>
              </a:lnSpc>
              <a:spcBef>
                <a:spcPts val="0"/>
              </a:spcBef>
              <a:spcAft>
                <a:spcPts val="0"/>
              </a:spcAft>
              <a:buSzPts val="900"/>
              <a:buNone/>
              <a:defRPr/>
            </a:lvl8pPr>
            <a:lvl9pPr marL="0" lvl="8" indent="0" algn="r">
              <a:lnSpc>
                <a:spcPct val="100000"/>
              </a:lnSpc>
              <a:spcBef>
                <a:spcPts val="0"/>
              </a:spcBef>
              <a:spcAft>
                <a:spcPts val="0"/>
              </a:spcAft>
              <a:buSzPts val="900"/>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3" name="Google Shape;43;p7"/>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5" name="Google Shape;45;p7"/>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900"/>
              <a:buNone/>
              <a:defRPr/>
            </a:lvl1pPr>
            <a:lvl2pPr marL="0" lvl="1" indent="0" algn="r">
              <a:lnSpc>
                <a:spcPct val="100000"/>
              </a:lnSpc>
              <a:spcBef>
                <a:spcPts val="0"/>
              </a:spcBef>
              <a:spcAft>
                <a:spcPts val="0"/>
              </a:spcAft>
              <a:buSzPts val="900"/>
              <a:buNone/>
              <a:defRPr/>
            </a:lvl2pPr>
            <a:lvl3pPr marL="0" lvl="2" indent="0" algn="r">
              <a:lnSpc>
                <a:spcPct val="100000"/>
              </a:lnSpc>
              <a:spcBef>
                <a:spcPts val="0"/>
              </a:spcBef>
              <a:spcAft>
                <a:spcPts val="0"/>
              </a:spcAft>
              <a:buSzPts val="900"/>
              <a:buNone/>
              <a:defRPr/>
            </a:lvl3pPr>
            <a:lvl4pPr marL="0" lvl="3" indent="0" algn="r">
              <a:lnSpc>
                <a:spcPct val="100000"/>
              </a:lnSpc>
              <a:spcBef>
                <a:spcPts val="0"/>
              </a:spcBef>
              <a:spcAft>
                <a:spcPts val="0"/>
              </a:spcAft>
              <a:buSzPts val="900"/>
              <a:buNone/>
              <a:defRPr/>
            </a:lvl4pPr>
            <a:lvl5pPr marL="0" lvl="4" indent="0" algn="r">
              <a:lnSpc>
                <a:spcPct val="100000"/>
              </a:lnSpc>
              <a:spcBef>
                <a:spcPts val="0"/>
              </a:spcBef>
              <a:spcAft>
                <a:spcPts val="0"/>
              </a:spcAft>
              <a:buSzPts val="900"/>
              <a:buNone/>
              <a:defRPr/>
            </a:lvl5pPr>
            <a:lvl6pPr marL="0" lvl="5" indent="0" algn="r">
              <a:lnSpc>
                <a:spcPct val="100000"/>
              </a:lnSpc>
              <a:spcBef>
                <a:spcPts val="0"/>
              </a:spcBef>
              <a:spcAft>
                <a:spcPts val="0"/>
              </a:spcAft>
              <a:buSzPts val="900"/>
              <a:buNone/>
              <a:defRPr/>
            </a:lvl6pPr>
            <a:lvl7pPr marL="0" lvl="6" indent="0" algn="r">
              <a:lnSpc>
                <a:spcPct val="100000"/>
              </a:lnSpc>
              <a:spcBef>
                <a:spcPts val="0"/>
              </a:spcBef>
              <a:spcAft>
                <a:spcPts val="0"/>
              </a:spcAft>
              <a:buSzPts val="900"/>
              <a:buNone/>
              <a:defRPr/>
            </a:lvl7pPr>
            <a:lvl8pPr marL="0" lvl="7" indent="0" algn="r">
              <a:lnSpc>
                <a:spcPct val="100000"/>
              </a:lnSpc>
              <a:spcBef>
                <a:spcPts val="0"/>
              </a:spcBef>
              <a:spcAft>
                <a:spcPts val="0"/>
              </a:spcAft>
              <a:buSzPts val="900"/>
              <a:buNone/>
              <a:defRPr/>
            </a:lvl8pPr>
            <a:lvl9pPr marL="0" lvl="8" indent="0" algn="r">
              <a:lnSpc>
                <a:spcPct val="100000"/>
              </a:lnSpc>
              <a:spcBef>
                <a:spcPts val="0"/>
              </a:spcBef>
              <a:spcAft>
                <a:spcPts val="0"/>
              </a:spcAft>
              <a:buSzPts val="900"/>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900"/>
              <a:buNone/>
              <a:defRPr/>
            </a:lvl1pPr>
            <a:lvl2pPr marL="0" lvl="1" indent="0" algn="r">
              <a:lnSpc>
                <a:spcPct val="100000"/>
              </a:lnSpc>
              <a:spcBef>
                <a:spcPts val="0"/>
              </a:spcBef>
              <a:spcAft>
                <a:spcPts val="0"/>
              </a:spcAft>
              <a:buSzPts val="900"/>
              <a:buNone/>
              <a:defRPr/>
            </a:lvl2pPr>
            <a:lvl3pPr marL="0" lvl="2" indent="0" algn="r">
              <a:lnSpc>
                <a:spcPct val="100000"/>
              </a:lnSpc>
              <a:spcBef>
                <a:spcPts val="0"/>
              </a:spcBef>
              <a:spcAft>
                <a:spcPts val="0"/>
              </a:spcAft>
              <a:buSzPts val="900"/>
              <a:buNone/>
              <a:defRPr/>
            </a:lvl3pPr>
            <a:lvl4pPr marL="0" lvl="3" indent="0" algn="r">
              <a:lnSpc>
                <a:spcPct val="100000"/>
              </a:lnSpc>
              <a:spcBef>
                <a:spcPts val="0"/>
              </a:spcBef>
              <a:spcAft>
                <a:spcPts val="0"/>
              </a:spcAft>
              <a:buSzPts val="900"/>
              <a:buNone/>
              <a:defRPr/>
            </a:lvl4pPr>
            <a:lvl5pPr marL="0" lvl="4" indent="0" algn="r">
              <a:lnSpc>
                <a:spcPct val="100000"/>
              </a:lnSpc>
              <a:spcBef>
                <a:spcPts val="0"/>
              </a:spcBef>
              <a:spcAft>
                <a:spcPts val="0"/>
              </a:spcAft>
              <a:buSzPts val="900"/>
              <a:buNone/>
              <a:defRPr/>
            </a:lvl5pPr>
            <a:lvl6pPr marL="0" lvl="5" indent="0" algn="r">
              <a:lnSpc>
                <a:spcPct val="100000"/>
              </a:lnSpc>
              <a:spcBef>
                <a:spcPts val="0"/>
              </a:spcBef>
              <a:spcAft>
                <a:spcPts val="0"/>
              </a:spcAft>
              <a:buSzPts val="900"/>
              <a:buNone/>
              <a:defRPr/>
            </a:lvl6pPr>
            <a:lvl7pPr marL="0" lvl="6" indent="0" algn="r">
              <a:lnSpc>
                <a:spcPct val="100000"/>
              </a:lnSpc>
              <a:spcBef>
                <a:spcPts val="0"/>
              </a:spcBef>
              <a:spcAft>
                <a:spcPts val="0"/>
              </a:spcAft>
              <a:buSzPts val="900"/>
              <a:buNone/>
              <a:defRPr/>
            </a:lvl7pPr>
            <a:lvl8pPr marL="0" lvl="7" indent="0" algn="r">
              <a:lnSpc>
                <a:spcPct val="100000"/>
              </a:lnSpc>
              <a:spcBef>
                <a:spcPts val="0"/>
              </a:spcBef>
              <a:spcAft>
                <a:spcPts val="0"/>
              </a:spcAft>
              <a:buSzPts val="900"/>
              <a:buNone/>
              <a:defRPr/>
            </a:lvl8pPr>
            <a:lvl9pPr marL="0" lvl="8" indent="0" algn="r">
              <a:lnSpc>
                <a:spcPct val="100000"/>
              </a:lnSpc>
              <a:spcBef>
                <a:spcPts val="0"/>
              </a:spcBef>
              <a:spcAft>
                <a:spcPts val="0"/>
              </a:spcAft>
              <a:buSzPts val="900"/>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900"/>
              <a:buNone/>
              <a:defRPr/>
            </a:lvl1pPr>
            <a:lvl2pPr marL="0" lvl="1" indent="0" algn="r">
              <a:lnSpc>
                <a:spcPct val="100000"/>
              </a:lnSpc>
              <a:spcBef>
                <a:spcPts val="0"/>
              </a:spcBef>
              <a:spcAft>
                <a:spcPts val="0"/>
              </a:spcAft>
              <a:buSzPts val="900"/>
              <a:buNone/>
              <a:defRPr/>
            </a:lvl2pPr>
            <a:lvl3pPr marL="0" lvl="2" indent="0" algn="r">
              <a:lnSpc>
                <a:spcPct val="100000"/>
              </a:lnSpc>
              <a:spcBef>
                <a:spcPts val="0"/>
              </a:spcBef>
              <a:spcAft>
                <a:spcPts val="0"/>
              </a:spcAft>
              <a:buSzPts val="900"/>
              <a:buNone/>
              <a:defRPr/>
            </a:lvl3pPr>
            <a:lvl4pPr marL="0" lvl="3" indent="0" algn="r">
              <a:lnSpc>
                <a:spcPct val="100000"/>
              </a:lnSpc>
              <a:spcBef>
                <a:spcPts val="0"/>
              </a:spcBef>
              <a:spcAft>
                <a:spcPts val="0"/>
              </a:spcAft>
              <a:buSzPts val="900"/>
              <a:buNone/>
              <a:defRPr/>
            </a:lvl4pPr>
            <a:lvl5pPr marL="0" lvl="4" indent="0" algn="r">
              <a:lnSpc>
                <a:spcPct val="100000"/>
              </a:lnSpc>
              <a:spcBef>
                <a:spcPts val="0"/>
              </a:spcBef>
              <a:spcAft>
                <a:spcPts val="0"/>
              </a:spcAft>
              <a:buSzPts val="900"/>
              <a:buNone/>
              <a:defRPr/>
            </a:lvl5pPr>
            <a:lvl6pPr marL="0" lvl="5" indent="0" algn="r">
              <a:lnSpc>
                <a:spcPct val="100000"/>
              </a:lnSpc>
              <a:spcBef>
                <a:spcPts val="0"/>
              </a:spcBef>
              <a:spcAft>
                <a:spcPts val="0"/>
              </a:spcAft>
              <a:buSzPts val="900"/>
              <a:buNone/>
              <a:defRPr/>
            </a:lvl6pPr>
            <a:lvl7pPr marL="0" lvl="6" indent="0" algn="r">
              <a:lnSpc>
                <a:spcPct val="100000"/>
              </a:lnSpc>
              <a:spcBef>
                <a:spcPts val="0"/>
              </a:spcBef>
              <a:spcAft>
                <a:spcPts val="0"/>
              </a:spcAft>
              <a:buSzPts val="900"/>
              <a:buNone/>
              <a:defRPr/>
            </a:lvl7pPr>
            <a:lvl8pPr marL="0" lvl="7" indent="0" algn="r">
              <a:lnSpc>
                <a:spcPct val="100000"/>
              </a:lnSpc>
              <a:spcBef>
                <a:spcPts val="0"/>
              </a:spcBef>
              <a:spcAft>
                <a:spcPts val="0"/>
              </a:spcAft>
              <a:buSzPts val="900"/>
              <a:buNone/>
              <a:defRPr/>
            </a:lvl8pPr>
            <a:lvl9pPr marL="0" lvl="8" indent="0" algn="r">
              <a:lnSpc>
                <a:spcPct val="100000"/>
              </a:lnSpc>
              <a:spcBef>
                <a:spcPts val="0"/>
              </a:spcBef>
              <a:spcAft>
                <a:spcPts val="0"/>
              </a:spcAft>
              <a:buSzPts val="900"/>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10"/>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2" name="Google Shape;62;p1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900"/>
              <a:buNone/>
              <a:defRPr/>
            </a:lvl1pPr>
            <a:lvl2pPr marL="0" lvl="1" indent="0" algn="r">
              <a:lnSpc>
                <a:spcPct val="100000"/>
              </a:lnSpc>
              <a:spcBef>
                <a:spcPts val="0"/>
              </a:spcBef>
              <a:spcAft>
                <a:spcPts val="0"/>
              </a:spcAft>
              <a:buSzPts val="900"/>
              <a:buNone/>
              <a:defRPr/>
            </a:lvl2pPr>
            <a:lvl3pPr marL="0" lvl="2" indent="0" algn="r">
              <a:lnSpc>
                <a:spcPct val="100000"/>
              </a:lnSpc>
              <a:spcBef>
                <a:spcPts val="0"/>
              </a:spcBef>
              <a:spcAft>
                <a:spcPts val="0"/>
              </a:spcAft>
              <a:buSzPts val="900"/>
              <a:buNone/>
              <a:defRPr/>
            </a:lvl3pPr>
            <a:lvl4pPr marL="0" lvl="3" indent="0" algn="r">
              <a:lnSpc>
                <a:spcPct val="100000"/>
              </a:lnSpc>
              <a:spcBef>
                <a:spcPts val="0"/>
              </a:spcBef>
              <a:spcAft>
                <a:spcPts val="0"/>
              </a:spcAft>
              <a:buSzPts val="900"/>
              <a:buNone/>
              <a:defRPr/>
            </a:lvl4pPr>
            <a:lvl5pPr marL="0" lvl="4" indent="0" algn="r">
              <a:lnSpc>
                <a:spcPct val="100000"/>
              </a:lnSpc>
              <a:spcBef>
                <a:spcPts val="0"/>
              </a:spcBef>
              <a:spcAft>
                <a:spcPts val="0"/>
              </a:spcAft>
              <a:buSzPts val="900"/>
              <a:buNone/>
              <a:defRPr/>
            </a:lvl5pPr>
            <a:lvl6pPr marL="0" lvl="5" indent="0" algn="r">
              <a:lnSpc>
                <a:spcPct val="100000"/>
              </a:lnSpc>
              <a:spcBef>
                <a:spcPts val="0"/>
              </a:spcBef>
              <a:spcAft>
                <a:spcPts val="0"/>
              </a:spcAft>
              <a:buSzPts val="900"/>
              <a:buNone/>
              <a:defRPr/>
            </a:lvl6pPr>
            <a:lvl7pPr marL="0" lvl="6" indent="0" algn="r">
              <a:lnSpc>
                <a:spcPct val="100000"/>
              </a:lnSpc>
              <a:spcBef>
                <a:spcPts val="0"/>
              </a:spcBef>
              <a:spcAft>
                <a:spcPts val="0"/>
              </a:spcAft>
              <a:buSzPts val="900"/>
              <a:buNone/>
              <a:defRPr/>
            </a:lvl7pPr>
            <a:lvl8pPr marL="0" lvl="7" indent="0" algn="r">
              <a:lnSpc>
                <a:spcPct val="100000"/>
              </a:lnSpc>
              <a:spcBef>
                <a:spcPts val="0"/>
              </a:spcBef>
              <a:spcAft>
                <a:spcPts val="0"/>
              </a:spcAft>
              <a:buSzPts val="900"/>
              <a:buNone/>
              <a:defRPr/>
            </a:lvl8pPr>
            <a:lvl9pPr marL="0" lvl="8" indent="0" algn="r">
              <a:lnSpc>
                <a:spcPct val="100000"/>
              </a:lnSpc>
              <a:spcBef>
                <a:spcPts val="0"/>
              </a:spcBef>
              <a:spcAft>
                <a:spcPts val="0"/>
              </a:spcAft>
              <a:buSzPts val="900"/>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9" name="Google Shape;9;p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87"/>
        <p:cNvGrpSpPr/>
        <p:nvPr/>
      </p:nvGrpSpPr>
      <p:grpSpPr>
        <a:xfrm>
          <a:off x="0" y="0"/>
          <a:ext cx="0" cy="0"/>
          <a:chOff x="0" y="0"/>
          <a:chExt cx="0" cy="0"/>
        </a:xfrm>
      </p:grpSpPr>
      <p:sp>
        <p:nvSpPr>
          <p:cNvPr id="88" name="Google Shape;88;p14"/>
          <p:cNvSpPr txBox="1"/>
          <p:nvPr/>
        </p:nvSpPr>
        <p:spPr>
          <a:xfrm>
            <a:off x="1830900" y="2033775"/>
            <a:ext cx="5482200" cy="633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s-AR" sz="3600" i="1" dirty="0">
                <a:solidFill>
                  <a:srgbClr val="121212"/>
                </a:solidFill>
                <a:latin typeface="Anton"/>
                <a:ea typeface="Anton"/>
                <a:cs typeface="Anton"/>
                <a:sym typeface="Anton"/>
              </a:rPr>
              <a:t>WORKSHOP POWER BI</a:t>
            </a:r>
            <a:endParaRPr sz="3600" b="0" i="1" u="none" strike="noStrike" cap="none" dirty="0">
              <a:solidFill>
                <a:srgbClr val="121212"/>
              </a:solidFill>
              <a:latin typeface="Anton"/>
              <a:ea typeface="Anton"/>
              <a:cs typeface="Anton"/>
              <a:sym typeface="Anton"/>
            </a:endParaRPr>
          </a:p>
        </p:txBody>
      </p:sp>
      <p:sp>
        <p:nvSpPr>
          <p:cNvPr id="90" name="Google Shape;90;p14"/>
          <p:cNvSpPr txBox="1"/>
          <p:nvPr/>
        </p:nvSpPr>
        <p:spPr>
          <a:xfrm>
            <a:off x="707225" y="4382850"/>
            <a:ext cx="1731000" cy="475800"/>
          </a:xfrm>
          <a:prstGeom prst="rect">
            <a:avLst/>
          </a:prstGeom>
          <a:noFill/>
          <a:ln>
            <a:noFill/>
          </a:ln>
        </p:spPr>
        <p:txBody>
          <a:bodyPr spcFirstLastPara="1" wrap="square" lIns="91425" tIns="91425" rIns="91425" bIns="91425" anchor="ctr" anchorCtr="0">
            <a:noAutofit/>
          </a:bodyPr>
          <a:lstStyle/>
          <a:p>
            <a:pPr marL="0" marR="0" lvl="0" indent="0" algn="ctr" rtl="0">
              <a:lnSpc>
                <a:spcPct val="150000"/>
              </a:lnSpc>
              <a:spcBef>
                <a:spcPts val="0"/>
              </a:spcBef>
              <a:spcAft>
                <a:spcPts val="0"/>
              </a:spcAft>
              <a:buClr>
                <a:srgbClr val="000000"/>
              </a:buClr>
              <a:buSzPts val="1800"/>
              <a:buFont typeface="Arial"/>
              <a:buNone/>
            </a:pPr>
            <a:endParaRPr sz="1800" b="1" i="0" u="none" strike="noStrike" cap="none">
              <a:solidFill>
                <a:srgbClr val="0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24"/>
          <p:cNvSpPr txBox="1"/>
          <p:nvPr/>
        </p:nvSpPr>
        <p:spPr>
          <a:xfrm>
            <a:off x="629375" y="319825"/>
            <a:ext cx="6068100" cy="442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s-AR" sz="2600" i="1">
                <a:latin typeface="Anton"/>
                <a:ea typeface="Anton"/>
                <a:cs typeface="Anton"/>
                <a:sym typeface="Anton"/>
              </a:rPr>
              <a:t>CONSIGNAS</a:t>
            </a:r>
            <a:endParaRPr sz="2600" b="0" i="0" u="none" strike="noStrike" cap="none">
              <a:solidFill>
                <a:srgbClr val="000000"/>
              </a:solidFill>
              <a:latin typeface="Arial"/>
              <a:ea typeface="Arial"/>
              <a:cs typeface="Arial"/>
              <a:sym typeface="Arial"/>
            </a:endParaRPr>
          </a:p>
        </p:txBody>
      </p:sp>
      <p:sp>
        <p:nvSpPr>
          <p:cNvPr id="161" name="Google Shape;161;p24"/>
          <p:cNvSpPr txBox="1"/>
          <p:nvPr/>
        </p:nvSpPr>
        <p:spPr>
          <a:xfrm>
            <a:off x="474225" y="762325"/>
            <a:ext cx="8369700" cy="4227900"/>
          </a:xfrm>
          <a:prstGeom prst="rect">
            <a:avLst/>
          </a:prstGeom>
          <a:noFill/>
          <a:ln>
            <a:noFill/>
          </a:ln>
        </p:spPr>
        <p:txBody>
          <a:bodyPr spcFirstLastPara="1" wrap="square" lIns="91425" tIns="91425" rIns="91425" bIns="91425" anchor="t" anchorCtr="0">
            <a:noAutofit/>
          </a:bodyPr>
          <a:lstStyle/>
          <a:p>
            <a:pPr marL="0" marR="38100" lvl="0" indent="0" algn="just" rtl="0">
              <a:lnSpc>
                <a:spcPct val="128571"/>
              </a:lnSpc>
              <a:spcBef>
                <a:spcPts val="0"/>
              </a:spcBef>
              <a:spcAft>
                <a:spcPts val="0"/>
              </a:spcAft>
              <a:buNone/>
            </a:pPr>
            <a:r>
              <a:rPr lang="es-AR" sz="1800" dirty="0">
                <a:solidFill>
                  <a:srgbClr val="1E1E1E"/>
                </a:solidFill>
                <a:latin typeface="Helvetica Neue Light"/>
                <a:ea typeface="Helvetica Neue Light"/>
                <a:cs typeface="Helvetica Neue Light"/>
                <a:sym typeface="Helvetica Neue Light"/>
              </a:rPr>
              <a:t>Realizarán cada consigna de forma individual y con orientaciones del </a:t>
            </a:r>
            <a:r>
              <a:rPr lang="es-AR" sz="1800" dirty="0" smtClean="0">
                <a:solidFill>
                  <a:srgbClr val="1E1E1E"/>
                </a:solidFill>
                <a:latin typeface="Helvetica Neue Light"/>
                <a:ea typeface="Helvetica Neue Light"/>
                <a:cs typeface="Helvetica Neue Light"/>
                <a:sym typeface="Helvetica Neue Light"/>
              </a:rPr>
              <a:t>docente, </a:t>
            </a:r>
            <a:r>
              <a:rPr lang="es-AR" sz="1800" dirty="0">
                <a:solidFill>
                  <a:srgbClr val="1E1E1E"/>
                </a:solidFill>
                <a:latin typeface="Helvetica Neue Light"/>
                <a:ea typeface="Helvetica Neue Light"/>
                <a:cs typeface="Helvetica Neue Light"/>
                <a:sym typeface="Helvetica Neue Light"/>
              </a:rPr>
              <a:t>por lo que llevaremos a cabo puestas en común constantemente. </a:t>
            </a:r>
            <a:endParaRPr sz="1800" dirty="0">
              <a:solidFill>
                <a:srgbClr val="1E1E1E"/>
              </a:solidFill>
              <a:latin typeface="Helvetica Neue Light"/>
              <a:ea typeface="Helvetica Neue Light"/>
              <a:cs typeface="Helvetica Neue Light"/>
              <a:sym typeface="Helvetica Neue Light"/>
            </a:endParaRPr>
          </a:p>
          <a:p>
            <a:pPr marL="0" marR="38100" lvl="0" indent="0" algn="just" rtl="0">
              <a:lnSpc>
                <a:spcPct val="128571"/>
              </a:lnSpc>
              <a:spcBef>
                <a:spcPts val="0"/>
              </a:spcBef>
              <a:spcAft>
                <a:spcPts val="0"/>
              </a:spcAft>
              <a:buNone/>
            </a:pPr>
            <a:endParaRPr sz="1800" dirty="0">
              <a:solidFill>
                <a:srgbClr val="1E1E1E"/>
              </a:solidFill>
              <a:latin typeface="Helvetica Neue Light"/>
              <a:ea typeface="Helvetica Neue Light"/>
              <a:cs typeface="Helvetica Neue Light"/>
              <a:sym typeface="Helvetica Neue Light"/>
            </a:endParaRPr>
          </a:p>
          <a:p>
            <a:pPr marL="0" marR="38100" lvl="0" indent="0" algn="just" rtl="0">
              <a:lnSpc>
                <a:spcPct val="128571"/>
              </a:lnSpc>
              <a:spcBef>
                <a:spcPts val="0"/>
              </a:spcBef>
              <a:spcAft>
                <a:spcPts val="0"/>
              </a:spcAft>
              <a:buNone/>
            </a:pPr>
            <a:r>
              <a:rPr lang="es-AR" sz="1800" i="1" dirty="0">
                <a:solidFill>
                  <a:srgbClr val="1E1E1E"/>
                </a:solidFill>
                <a:latin typeface="Helvetica Neue Light"/>
                <a:ea typeface="Helvetica Neue Light"/>
                <a:cs typeface="Helvetica Neue Light"/>
                <a:sym typeface="Helvetica Neue Light"/>
              </a:rPr>
              <a:t>El tiempo propuesto para la actividad es de </a:t>
            </a:r>
            <a:r>
              <a:rPr lang="es-AR" sz="1800" i="1" dirty="0" smtClean="0">
                <a:solidFill>
                  <a:srgbClr val="1E1E1E"/>
                </a:solidFill>
                <a:latin typeface="Helvetica Neue Light"/>
                <a:ea typeface="Helvetica Neue Light"/>
                <a:cs typeface="Helvetica Neue Light"/>
                <a:sym typeface="Helvetica Neue Light"/>
              </a:rPr>
              <a:t>45 </a:t>
            </a:r>
            <a:r>
              <a:rPr lang="es-AR" sz="1800" i="1" dirty="0">
                <a:solidFill>
                  <a:srgbClr val="1E1E1E"/>
                </a:solidFill>
                <a:latin typeface="Helvetica Neue Light"/>
                <a:ea typeface="Helvetica Neue Light"/>
                <a:cs typeface="Helvetica Neue Light"/>
                <a:sym typeface="Helvetica Neue Light"/>
              </a:rPr>
              <a:t>minutos. </a:t>
            </a:r>
            <a:endParaRPr sz="1800" i="1" dirty="0">
              <a:solidFill>
                <a:srgbClr val="1E1E1E"/>
              </a:solidFill>
              <a:latin typeface="Helvetica Neue Light"/>
              <a:ea typeface="Helvetica Neue Light"/>
              <a:cs typeface="Helvetica Neue Light"/>
              <a:sym typeface="Helvetica Neue Light"/>
            </a:endParaRPr>
          </a:p>
          <a:p>
            <a:pPr marL="457200" marR="38100" lvl="0" indent="-342900" algn="just" rtl="0">
              <a:lnSpc>
                <a:spcPct val="128571"/>
              </a:lnSpc>
              <a:spcBef>
                <a:spcPts val="0"/>
              </a:spcBef>
              <a:spcAft>
                <a:spcPts val="0"/>
              </a:spcAft>
              <a:buClr>
                <a:srgbClr val="1E1E1E"/>
              </a:buClr>
              <a:buSzPts val="1800"/>
              <a:buFont typeface="Helvetica Neue Light"/>
              <a:buAutoNum type="arabicPeriod"/>
            </a:pPr>
            <a:r>
              <a:rPr lang="es-AR" sz="1800" dirty="0">
                <a:solidFill>
                  <a:srgbClr val="1E1E1E"/>
                </a:solidFill>
                <a:latin typeface="Helvetica Neue Light"/>
                <a:ea typeface="Helvetica Neue Light"/>
                <a:cs typeface="Helvetica Neue Light"/>
                <a:sym typeface="Helvetica Neue Light"/>
              </a:rPr>
              <a:t>Desde </a:t>
            </a:r>
            <a:r>
              <a:rPr lang="es-AR" sz="1800" dirty="0" err="1">
                <a:solidFill>
                  <a:srgbClr val="1E1E1E"/>
                </a:solidFill>
                <a:latin typeface="Helvetica Neue Light"/>
                <a:ea typeface="Helvetica Neue Light"/>
                <a:cs typeface="Helvetica Neue Light"/>
                <a:sym typeface="Helvetica Neue Light"/>
              </a:rPr>
              <a:t>Power</a:t>
            </a:r>
            <a:r>
              <a:rPr lang="es-AR" sz="1800" dirty="0">
                <a:solidFill>
                  <a:srgbClr val="1E1E1E"/>
                </a:solidFill>
                <a:latin typeface="Helvetica Neue Light"/>
                <a:ea typeface="Helvetica Neue Light"/>
                <a:cs typeface="Helvetica Neue Light"/>
                <a:sym typeface="Helvetica Neue Light"/>
              </a:rPr>
              <a:t> BI Desktop, conectarse a la base de datos </a:t>
            </a:r>
            <a:r>
              <a:rPr lang="es-AR" sz="1800" dirty="0" err="1">
                <a:solidFill>
                  <a:srgbClr val="1E1E1E"/>
                </a:solidFill>
                <a:latin typeface="Helvetica Neue Light"/>
                <a:ea typeface="Helvetica Neue Light"/>
                <a:cs typeface="Helvetica Neue Light"/>
                <a:sym typeface="Helvetica Neue Light"/>
              </a:rPr>
              <a:t>AdventureWorks</a:t>
            </a:r>
            <a:r>
              <a:rPr lang="es-AR" sz="1800" dirty="0">
                <a:solidFill>
                  <a:srgbClr val="1E1E1E"/>
                </a:solidFill>
                <a:latin typeface="Helvetica Neue Light"/>
                <a:ea typeface="Helvetica Neue Light"/>
                <a:cs typeface="Helvetica Neue Light"/>
                <a:sym typeface="Helvetica Neue Light"/>
              </a:rPr>
              <a:t>, usando </a:t>
            </a:r>
            <a:r>
              <a:rPr lang="es-AR" sz="1800" dirty="0" smtClean="0">
                <a:solidFill>
                  <a:srgbClr val="1E1E1E"/>
                </a:solidFill>
                <a:latin typeface="Helvetica Neue Light"/>
                <a:ea typeface="Helvetica Neue Light"/>
                <a:cs typeface="Helvetica Neue Light"/>
                <a:sym typeface="Helvetica Neue Light"/>
              </a:rPr>
              <a:t>el archivo Excel que provea el docente. </a:t>
            </a:r>
            <a:endParaRPr sz="1800" dirty="0">
              <a:solidFill>
                <a:srgbClr val="1E1E1E"/>
              </a:solidFill>
              <a:latin typeface="Helvetica Neue Light"/>
              <a:ea typeface="Helvetica Neue Light"/>
              <a:cs typeface="Helvetica Neue Light"/>
              <a:sym typeface="Helvetica Neue Light"/>
            </a:endParaRPr>
          </a:p>
          <a:p>
            <a:pPr marL="457200" marR="38100" lvl="0" indent="-342900" algn="just" rtl="0">
              <a:lnSpc>
                <a:spcPct val="128571"/>
              </a:lnSpc>
              <a:spcBef>
                <a:spcPts val="0"/>
              </a:spcBef>
              <a:spcAft>
                <a:spcPts val="0"/>
              </a:spcAft>
              <a:buClr>
                <a:srgbClr val="1E1E1E"/>
              </a:buClr>
              <a:buSzPts val="1800"/>
              <a:buFont typeface="Helvetica Neue Light"/>
              <a:buAutoNum type="arabicPeriod"/>
            </a:pPr>
            <a:r>
              <a:rPr lang="es-AR" sz="1800" dirty="0">
                <a:solidFill>
                  <a:srgbClr val="1E1E1E"/>
                </a:solidFill>
                <a:latin typeface="Helvetica Neue Light"/>
                <a:ea typeface="Helvetica Neue Light"/>
                <a:cs typeface="Helvetica Neue Light"/>
                <a:sym typeface="Helvetica Neue Light"/>
              </a:rPr>
              <a:t>Desarrollar un tablero de control de dos solapas que incluya todos los indicadores previamente descritos.</a:t>
            </a:r>
            <a:endParaRPr sz="1800" dirty="0">
              <a:solidFill>
                <a:srgbClr val="1E1E1E"/>
              </a:solidFill>
              <a:latin typeface="Helvetica Neue Light"/>
              <a:ea typeface="Helvetica Neue Light"/>
              <a:cs typeface="Helvetica Neue Light"/>
              <a:sym typeface="Helvetica Neue Light"/>
            </a:endParaRPr>
          </a:p>
          <a:p>
            <a:pPr marL="457200" marR="38100" lvl="0" indent="-342900" algn="just" rtl="0">
              <a:lnSpc>
                <a:spcPct val="128571"/>
              </a:lnSpc>
              <a:spcBef>
                <a:spcPts val="0"/>
              </a:spcBef>
              <a:spcAft>
                <a:spcPts val="0"/>
              </a:spcAft>
              <a:buClr>
                <a:srgbClr val="1E1E1E"/>
              </a:buClr>
              <a:buSzPts val="1800"/>
              <a:buFont typeface="Helvetica Neue Light"/>
              <a:buAutoNum type="arabicPeriod"/>
            </a:pPr>
            <a:r>
              <a:rPr lang="es-AR" sz="1800" dirty="0">
                <a:solidFill>
                  <a:srgbClr val="1E1E1E"/>
                </a:solidFill>
                <a:latin typeface="Helvetica Neue Light"/>
                <a:ea typeface="Helvetica Neue Light"/>
                <a:cs typeface="Helvetica Neue Light"/>
                <a:sym typeface="Helvetica Neue Light"/>
              </a:rPr>
              <a:t>Se debe implementar </a:t>
            </a:r>
            <a:r>
              <a:rPr lang="es-AR" sz="1800" dirty="0" err="1">
                <a:solidFill>
                  <a:srgbClr val="1E1E1E"/>
                </a:solidFill>
                <a:latin typeface="Helvetica Neue Light"/>
                <a:ea typeface="Helvetica Neue Light"/>
                <a:cs typeface="Helvetica Neue Light"/>
                <a:sym typeface="Helvetica Neue Light"/>
              </a:rPr>
              <a:t>storytelling</a:t>
            </a:r>
            <a:r>
              <a:rPr lang="es-AR" sz="1800" dirty="0">
                <a:solidFill>
                  <a:srgbClr val="1E1E1E"/>
                </a:solidFill>
                <a:latin typeface="Helvetica Neue Light"/>
                <a:ea typeface="Helvetica Neue Light"/>
                <a:cs typeface="Helvetica Neue Light"/>
                <a:sym typeface="Helvetica Neue Light"/>
              </a:rPr>
              <a:t> con diseño, estructura y formato uniforme.</a:t>
            </a:r>
            <a:endParaRPr sz="1800" b="1" i="1" dirty="0">
              <a:solidFill>
                <a:srgbClr val="1E1E1E"/>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Google Shape;167;p25"/>
          <p:cNvSpPr txBox="1"/>
          <p:nvPr/>
        </p:nvSpPr>
        <p:spPr>
          <a:xfrm>
            <a:off x="629375" y="319825"/>
            <a:ext cx="6068100" cy="442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s-AR" sz="2600" i="1">
                <a:latin typeface="Anton"/>
                <a:ea typeface="Anton"/>
                <a:cs typeface="Anton"/>
                <a:sym typeface="Anton"/>
              </a:rPr>
              <a:t>CONSIGNAS</a:t>
            </a:r>
            <a:endParaRPr sz="2600" b="0" i="0" u="none" strike="noStrike" cap="none">
              <a:solidFill>
                <a:srgbClr val="000000"/>
              </a:solidFill>
              <a:latin typeface="Arial"/>
              <a:ea typeface="Arial"/>
              <a:cs typeface="Arial"/>
              <a:sym typeface="Arial"/>
            </a:endParaRPr>
          </a:p>
        </p:txBody>
      </p:sp>
      <p:sp>
        <p:nvSpPr>
          <p:cNvPr id="168" name="Google Shape;168;p25"/>
          <p:cNvSpPr txBox="1"/>
          <p:nvPr/>
        </p:nvSpPr>
        <p:spPr>
          <a:xfrm>
            <a:off x="269490" y="762325"/>
            <a:ext cx="8369700" cy="4227900"/>
          </a:xfrm>
          <a:prstGeom prst="rect">
            <a:avLst/>
          </a:prstGeom>
          <a:noFill/>
          <a:ln>
            <a:noFill/>
          </a:ln>
        </p:spPr>
        <p:txBody>
          <a:bodyPr spcFirstLastPara="1" wrap="square" lIns="91425" tIns="91425" rIns="91425" bIns="91425" anchor="t" anchorCtr="0">
            <a:noAutofit/>
          </a:bodyPr>
          <a:lstStyle/>
          <a:p>
            <a:pPr marL="457200" marR="38100" lvl="0" indent="-342900" algn="just" rtl="0">
              <a:lnSpc>
                <a:spcPct val="128571"/>
              </a:lnSpc>
              <a:spcBef>
                <a:spcPts val="0"/>
              </a:spcBef>
              <a:spcAft>
                <a:spcPts val="0"/>
              </a:spcAft>
              <a:buClr>
                <a:srgbClr val="1E1E1E"/>
              </a:buClr>
              <a:buSzPts val="1800"/>
              <a:buFont typeface="Helvetica Neue Light"/>
              <a:buAutoNum type="arabicPeriod" startAt="4"/>
            </a:pPr>
            <a:r>
              <a:rPr lang="es-AR" sz="1800" dirty="0">
                <a:solidFill>
                  <a:srgbClr val="1E1E1E"/>
                </a:solidFill>
                <a:latin typeface="Helvetica Neue Light"/>
                <a:ea typeface="Helvetica Neue Light"/>
                <a:cs typeface="Helvetica Neue Light"/>
                <a:sym typeface="Helvetica Neue Light"/>
              </a:rPr>
              <a:t>Se debe incluir una tabla de calendario con referencia a la tabla principal de la información por medio de la fecha principal: fecha ingreso.</a:t>
            </a:r>
            <a:endParaRPr sz="1800" dirty="0">
              <a:solidFill>
                <a:srgbClr val="1E1E1E"/>
              </a:solidFill>
              <a:latin typeface="Helvetica Neue Light"/>
              <a:ea typeface="Helvetica Neue Light"/>
              <a:cs typeface="Helvetica Neue Light"/>
              <a:sym typeface="Helvetica Neue Light"/>
            </a:endParaRPr>
          </a:p>
          <a:p>
            <a:pPr marL="457200" marR="38100" lvl="0" indent="-342900" algn="just" rtl="0">
              <a:lnSpc>
                <a:spcPct val="128571"/>
              </a:lnSpc>
              <a:spcBef>
                <a:spcPts val="0"/>
              </a:spcBef>
              <a:spcAft>
                <a:spcPts val="0"/>
              </a:spcAft>
              <a:buClr>
                <a:srgbClr val="1E1E1E"/>
              </a:buClr>
              <a:buSzPts val="1800"/>
              <a:buFont typeface="Helvetica Neue Light"/>
              <a:buAutoNum type="arabicPeriod" startAt="4"/>
            </a:pPr>
            <a:r>
              <a:rPr lang="es-AR" sz="1800" dirty="0">
                <a:solidFill>
                  <a:srgbClr val="1E1E1E"/>
                </a:solidFill>
                <a:latin typeface="Helvetica Neue Light"/>
                <a:ea typeface="Helvetica Neue Light"/>
                <a:cs typeface="Helvetica Neue Light"/>
                <a:sym typeface="Helvetica Neue Light"/>
              </a:rPr>
              <a:t>Se deben desarrollar una tabla independiente con las medidas calculadas que sean necesarias para conseguir el análisis de los indicadores enlistados. </a:t>
            </a:r>
            <a:endParaRPr sz="1800" dirty="0">
              <a:solidFill>
                <a:srgbClr val="1E1E1E"/>
              </a:solidFill>
              <a:latin typeface="Helvetica Neue Light"/>
              <a:ea typeface="Helvetica Neue Light"/>
              <a:cs typeface="Helvetica Neue Light"/>
              <a:sym typeface="Helvetica Neue Light"/>
            </a:endParaRPr>
          </a:p>
          <a:p>
            <a:pPr marL="457200" marR="38100" lvl="0" indent="-342900" algn="just" rtl="0">
              <a:lnSpc>
                <a:spcPct val="128571"/>
              </a:lnSpc>
              <a:spcBef>
                <a:spcPts val="0"/>
              </a:spcBef>
              <a:spcAft>
                <a:spcPts val="0"/>
              </a:spcAft>
              <a:buClr>
                <a:srgbClr val="1E1E1E"/>
              </a:buClr>
              <a:buSzPts val="1800"/>
              <a:buFont typeface="Helvetica Neue Light"/>
              <a:buAutoNum type="arabicPeriod" startAt="4"/>
            </a:pPr>
            <a:r>
              <a:rPr lang="es-AR" sz="1800" dirty="0">
                <a:solidFill>
                  <a:srgbClr val="1E1E1E"/>
                </a:solidFill>
                <a:latin typeface="Helvetica Neue Light"/>
                <a:ea typeface="Helvetica Neue Light"/>
                <a:cs typeface="Helvetica Neue Light"/>
                <a:sym typeface="Helvetica Neue Light"/>
              </a:rPr>
              <a:t>Se deben incluir los gráficos necesarios, y que vayan de acuerdo con el tipo de datos y análisis de cada indicador.</a:t>
            </a:r>
            <a:endParaRPr sz="1800" dirty="0">
              <a:solidFill>
                <a:srgbClr val="1E1E1E"/>
              </a:solidFill>
              <a:latin typeface="Helvetica Neue Light"/>
              <a:ea typeface="Helvetica Neue Light"/>
              <a:cs typeface="Helvetica Neue Light"/>
              <a:sym typeface="Helvetica Neue Light"/>
            </a:endParaRPr>
          </a:p>
          <a:p>
            <a:pPr marL="0" marR="38100" lvl="0" indent="0" algn="just" rtl="0">
              <a:lnSpc>
                <a:spcPct val="128571"/>
              </a:lnSpc>
              <a:spcBef>
                <a:spcPts val="0"/>
              </a:spcBef>
              <a:spcAft>
                <a:spcPts val="0"/>
              </a:spcAft>
              <a:buNone/>
            </a:pPr>
            <a:endParaRPr sz="1800" dirty="0">
              <a:solidFill>
                <a:srgbClr val="1E1E1E"/>
              </a:solidFill>
              <a:latin typeface="Helvetica Neue Light"/>
              <a:ea typeface="Helvetica Neue Light"/>
              <a:cs typeface="Helvetica Neue Light"/>
              <a:sym typeface="Helvetica Neue Light"/>
            </a:endParaRPr>
          </a:p>
          <a:p>
            <a:pPr marL="0" marR="38100" lvl="0" indent="0" algn="just" rtl="0">
              <a:lnSpc>
                <a:spcPct val="128571"/>
              </a:lnSpc>
              <a:spcBef>
                <a:spcPts val="0"/>
              </a:spcBef>
              <a:spcAft>
                <a:spcPts val="0"/>
              </a:spcAft>
              <a:buNone/>
            </a:pPr>
            <a:endParaRPr sz="1800" dirty="0">
              <a:solidFill>
                <a:srgbClr val="1E1E1E"/>
              </a:solidFill>
              <a:latin typeface="Helvetica Neue Light"/>
              <a:ea typeface="Helvetica Neue Light"/>
              <a:cs typeface="Helvetica Neue Light"/>
              <a:sym typeface="Helvetica Neue Light"/>
            </a:endParaRPr>
          </a:p>
          <a:p>
            <a:pPr marL="0" marR="38100" lvl="0" indent="0" algn="just" rtl="0">
              <a:lnSpc>
                <a:spcPct val="128571"/>
              </a:lnSpc>
              <a:spcBef>
                <a:spcPts val="0"/>
              </a:spcBef>
              <a:spcAft>
                <a:spcPts val="0"/>
              </a:spcAft>
              <a:buNone/>
            </a:pPr>
            <a:r>
              <a:rPr lang="es-AR" sz="1300" b="1" dirty="0" smtClean="0">
                <a:solidFill>
                  <a:srgbClr val="1E1E1E"/>
                </a:solidFill>
                <a:latin typeface="Helvetica Neue"/>
                <a:ea typeface="Helvetica Neue"/>
                <a:cs typeface="Helvetica Neue"/>
                <a:sym typeface="Helvetica Neue"/>
              </a:rPr>
              <a:t>Nota</a:t>
            </a:r>
            <a:r>
              <a:rPr lang="es-AR" sz="1300" b="1" dirty="0">
                <a:solidFill>
                  <a:srgbClr val="1E1E1E"/>
                </a:solidFill>
                <a:latin typeface="Helvetica Neue"/>
                <a:ea typeface="Helvetica Neue"/>
                <a:cs typeface="Helvetica Neue"/>
                <a:sym typeface="Helvetica Neue"/>
              </a:rPr>
              <a:t>: en caso de presentar inconvenientes con la conexión a la base de datos, se adjunta el archivo </a:t>
            </a:r>
            <a:r>
              <a:rPr lang="es-AR" sz="1300" b="1" i="1" dirty="0">
                <a:solidFill>
                  <a:srgbClr val="1E1E1E"/>
                </a:solidFill>
                <a:latin typeface="Helvetica Neue"/>
                <a:ea typeface="Helvetica Neue"/>
                <a:cs typeface="Helvetica Neue"/>
                <a:sym typeface="Helvetica Neue"/>
              </a:rPr>
              <a:t>RECURSOS HUMANOS RESULTADO SQL. este contiene la misma información que se obtiene como resultado de la consulta SQL.</a:t>
            </a:r>
            <a:endParaRPr sz="1300" b="1" i="1" dirty="0">
              <a:solidFill>
                <a:srgbClr val="1E1E1E"/>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p26"/>
          <p:cNvPicPr preferRelativeResize="0"/>
          <p:nvPr/>
        </p:nvPicPr>
        <p:blipFill>
          <a:blip r:embed="rId3">
            <a:alphaModFix/>
          </a:blip>
          <a:stretch>
            <a:fillRect/>
          </a:stretch>
        </p:blipFill>
        <p:spPr>
          <a:xfrm>
            <a:off x="1363546" y="816375"/>
            <a:ext cx="6140282" cy="4327125"/>
          </a:xfrm>
          <a:prstGeom prst="rect">
            <a:avLst/>
          </a:prstGeom>
          <a:noFill/>
          <a:ln>
            <a:noFill/>
          </a:ln>
        </p:spPr>
      </p:pic>
      <p:sp>
        <p:nvSpPr>
          <p:cNvPr id="175" name="Google Shape;175;p26"/>
          <p:cNvSpPr txBox="1"/>
          <p:nvPr/>
        </p:nvSpPr>
        <p:spPr>
          <a:xfrm>
            <a:off x="621975" y="356825"/>
            <a:ext cx="6068100" cy="426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s-AR" sz="2600" i="1">
                <a:latin typeface="Anton"/>
                <a:ea typeface="Anton"/>
                <a:cs typeface="Anton"/>
                <a:sym typeface="Anton"/>
              </a:rPr>
              <a:t>Mapa de tipos de gráficos</a:t>
            </a:r>
            <a:endParaRPr sz="26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B9BD5"/>
        </a:solidFill>
        <a:effectLst/>
      </p:bgPr>
    </p:bg>
    <p:spTree>
      <p:nvGrpSpPr>
        <p:cNvPr id="1" name="Shape 197"/>
        <p:cNvGrpSpPr/>
        <p:nvPr/>
      </p:nvGrpSpPr>
      <p:grpSpPr>
        <a:xfrm>
          <a:off x="0" y="0"/>
          <a:ext cx="0" cy="0"/>
          <a:chOff x="0" y="0"/>
          <a:chExt cx="0" cy="0"/>
        </a:xfrm>
      </p:grpSpPr>
      <p:pic>
        <p:nvPicPr>
          <p:cNvPr id="198" name="Google Shape;198;p30"/>
          <p:cNvPicPr preferRelativeResize="0"/>
          <p:nvPr/>
        </p:nvPicPr>
        <p:blipFill rotWithShape="1">
          <a:blip r:embed="rId3">
            <a:alphaModFix/>
          </a:blip>
          <a:srcRect/>
          <a:stretch/>
        </p:blipFill>
        <p:spPr>
          <a:xfrm>
            <a:off x="3900575" y="409300"/>
            <a:ext cx="1186525" cy="1186525"/>
          </a:xfrm>
          <a:prstGeom prst="rect">
            <a:avLst/>
          </a:prstGeom>
          <a:noFill/>
          <a:ln>
            <a:noFill/>
          </a:ln>
        </p:spPr>
      </p:pic>
      <p:sp>
        <p:nvSpPr>
          <p:cNvPr id="199" name="Google Shape;199;p30"/>
          <p:cNvSpPr txBox="1"/>
          <p:nvPr/>
        </p:nvSpPr>
        <p:spPr>
          <a:xfrm>
            <a:off x="998988" y="1720725"/>
            <a:ext cx="7146000" cy="229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AR" sz="3000" i="1" dirty="0">
                <a:solidFill>
                  <a:schemeClr val="tx1"/>
                </a:solidFill>
                <a:latin typeface="Anton"/>
                <a:ea typeface="Anton"/>
                <a:cs typeface="Anton"/>
                <a:sym typeface="Anton"/>
              </a:rPr>
              <a:t>¡PRÓXIMA CLASE!</a:t>
            </a:r>
            <a:endParaRPr sz="2000" i="1" dirty="0">
              <a:solidFill>
                <a:schemeClr val="tx1"/>
              </a:solidFill>
              <a:latin typeface="Helvetica Neue Light"/>
              <a:ea typeface="Helvetica Neue Light"/>
              <a:cs typeface="Helvetica Neue Light"/>
              <a:sym typeface="Helvetica Neue Light"/>
            </a:endParaRPr>
          </a:p>
          <a:p>
            <a:pPr marL="0" lvl="0" indent="0" algn="ctr" rtl="0">
              <a:spcBef>
                <a:spcPts val="1000"/>
              </a:spcBef>
              <a:spcAft>
                <a:spcPts val="0"/>
              </a:spcAft>
              <a:buClr>
                <a:schemeClr val="dk1"/>
              </a:buClr>
              <a:buSzPts val="3600"/>
              <a:buFont typeface="Arial"/>
              <a:buNone/>
            </a:pPr>
            <a:endParaRPr sz="2500" b="1" i="1" dirty="0">
              <a:solidFill>
                <a:schemeClr val="lt1"/>
              </a:solidFill>
              <a:latin typeface="Didact Gothic"/>
              <a:ea typeface="Didact Gothic"/>
              <a:cs typeface="Didact Gothic"/>
              <a:sym typeface="Didact Gothic"/>
            </a:endParaRPr>
          </a:p>
          <a:p>
            <a:pPr marL="0" lvl="0" indent="0" algn="ctr" rtl="0">
              <a:spcBef>
                <a:spcPts val="0"/>
              </a:spcBef>
              <a:spcAft>
                <a:spcPts val="0"/>
              </a:spcAft>
              <a:buNone/>
            </a:pPr>
            <a:r>
              <a:rPr lang="es-ES" sz="2100" dirty="0" smtClean="0">
                <a:solidFill>
                  <a:schemeClr val="tx1"/>
                </a:solidFill>
                <a:latin typeface="Helvetica Neue Light"/>
                <a:ea typeface="Helvetica Neue Light"/>
                <a:cs typeface="Helvetica Neue Light"/>
                <a:sym typeface="Helvetica Neue Light"/>
              </a:rPr>
              <a:t>Conceptos básicos para</a:t>
            </a:r>
            <a:r>
              <a:rPr lang="es-AR" sz="2100" dirty="0" smtClean="0">
                <a:solidFill>
                  <a:schemeClr val="tx1"/>
                </a:solidFill>
                <a:latin typeface="Helvetica Neue Light"/>
                <a:ea typeface="Helvetica Neue Light"/>
                <a:cs typeface="Helvetica Neue Light"/>
                <a:sym typeface="Helvetica Neue Light"/>
              </a:rPr>
              <a:t> </a:t>
            </a:r>
            <a:r>
              <a:rPr lang="es-AR" sz="2100" dirty="0">
                <a:solidFill>
                  <a:schemeClr val="tx1"/>
                </a:solidFill>
                <a:latin typeface="Helvetica Neue Light"/>
                <a:ea typeface="Helvetica Neue Light"/>
                <a:cs typeface="Helvetica Neue Light"/>
                <a:sym typeface="Helvetica Neue Light"/>
              </a:rPr>
              <a:t>desarrollar una visualización de datos.</a:t>
            </a:r>
            <a:endParaRPr sz="2100" dirty="0">
              <a:solidFill>
                <a:schemeClr val="tx1"/>
              </a:solidFill>
              <a:latin typeface="Helvetica Neue Light"/>
              <a:ea typeface="Helvetica Neue Light"/>
              <a:cs typeface="Helvetica Neue Light"/>
              <a:sym typeface="Helvetica Neue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Shape 209"/>
        <p:cNvGrpSpPr/>
        <p:nvPr/>
      </p:nvGrpSpPr>
      <p:grpSpPr>
        <a:xfrm>
          <a:off x="0" y="0"/>
          <a:ext cx="0" cy="0"/>
          <a:chOff x="0" y="0"/>
          <a:chExt cx="0" cy="0"/>
        </a:xfrm>
      </p:grpSpPr>
      <p:sp>
        <p:nvSpPr>
          <p:cNvPr id="210" name="Google Shape;210;p32"/>
          <p:cNvSpPr txBox="1"/>
          <p:nvPr/>
        </p:nvSpPr>
        <p:spPr>
          <a:xfrm>
            <a:off x="1956450" y="1856100"/>
            <a:ext cx="5231100" cy="98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es-AR" sz="4800" b="0" i="1" u="none" strike="noStrike" cap="none" dirty="0" smtClean="0">
                <a:solidFill>
                  <a:srgbClr val="E0FF00"/>
                </a:solidFill>
                <a:latin typeface="Anton"/>
                <a:ea typeface="Anton"/>
                <a:cs typeface="Anton"/>
                <a:sym typeface="Anton"/>
              </a:rPr>
              <a:t>¿PREGUNTAS?</a:t>
            </a:r>
            <a:endParaRPr sz="4800" b="0" i="1" u="none" strike="noStrike" cap="none" dirty="0">
              <a:solidFill>
                <a:srgbClr val="E0FF00"/>
              </a:solidFill>
              <a:latin typeface="Anton"/>
              <a:ea typeface="Anton"/>
              <a:cs typeface="Anton"/>
              <a:sym typeface="Anto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Shape 209"/>
        <p:cNvGrpSpPr/>
        <p:nvPr/>
      </p:nvGrpSpPr>
      <p:grpSpPr>
        <a:xfrm>
          <a:off x="0" y="0"/>
          <a:ext cx="0" cy="0"/>
          <a:chOff x="0" y="0"/>
          <a:chExt cx="0" cy="0"/>
        </a:xfrm>
      </p:grpSpPr>
      <p:sp>
        <p:nvSpPr>
          <p:cNvPr id="210" name="Google Shape;210;p32"/>
          <p:cNvSpPr txBox="1"/>
          <p:nvPr/>
        </p:nvSpPr>
        <p:spPr>
          <a:xfrm>
            <a:off x="1956450" y="1856100"/>
            <a:ext cx="5231100" cy="98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es-AR" sz="4800" b="0" i="1" u="none" strike="noStrike" cap="none" dirty="0">
                <a:solidFill>
                  <a:srgbClr val="E0FF00"/>
                </a:solidFill>
                <a:latin typeface="Anton"/>
                <a:ea typeface="Anton"/>
                <a:cs typeface="Anton"/>
                <a:sym typeface="Anton"/>
              </a:rPr>
              <a:t>¡MUCHAS GRACIAS!</a:t>
            </a:r>
            <a:endParaRPr sz="4800" b="0" i="1" u="none" strike="noStrike" cap="none" dirty="0">
              <a:solidFill>
                <a:srgbClr val="E0FF00"/>
              </a:solidFill>
              <a:latin typeface="Anton"/>
              <a:ea typeface="Anton"/>
              <a:cs typeface="Anton"/>
              <a:sym typeface="Anton"/>
            </a:endParaRPr>
          </a:p>
        </p:txBody>
      </p:sp>
    </p:spTree>
    <p:extLst>
      <p:ext uri="{BB962C8B-B14F-4D97-AF65-F5344CB8AC3E}">
        <p14:creationId xmlns:p14="http://schemas.microsoft.com/office/powerpoint/2010/main" val="294340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4"/>
        <p:cNvGrpSpPr/>
        <p:nvPr/>
      </p:nvGrpSpPr>
      <p:grpSpPr>
        <a:xfrm>
          <a:off x="0" y="0"/>
          <a:ext cx="0" cy="0"/>
          <a:chOff x="0" y="0"/>
          <a:chExt cx="0" cy="0"/>
        </a:xfrm>
      </p:grpSpPr>
      <p:sp>
        <p:nvSpPr>
          <p:cNvPr id="95" name="Google Shape;95;p15"/>
          <p:cNvSpPr txBox="1"/>
          <p:nvPr/>
        </p:nvSpPr>
        <p:spPr>
          <a:xfrm>
            <a:off x="3972375" y="1193950"/>
            <a:ext cx="4624800" cy="2874000"/>
          </a:xfrm>
          <a:prstGeom prst="rect">
            <a:avLst/>
          </a:prstGeom>
          <a:noFill/>
          <a:ln>
            <a:noFill/>
          </a:ln>
        </p:spPr>
        <p:txBody>
          <a:bodyPr spcFirstLastPara="1" wrap="square" lIns="91425" tIns="91425" rIns="91425" bIns="91425" anchor="ctr" anchorCtr="0">
            <a:noAutofit/>
          </a:bodyPr>
          <a:lstStyle/>
          <a:p>
            <a:pPr marL="457200" lvl="0" indent="-342900" algn="l" rtl="0">
              <a:lnSpc>
                <a:spcPct val="115000"/>
              </a:lnSpc>
              <a:spcBef>
                <a:spcPts val="0"/>
              </a:spcBef>
              <a:spcAft>
                <a:spcPts val="0"/>
              </a:spcAft>
              <a:buSzPts val="1800"/>
              <a:buFont typeface="Helvetica Neue Light"/>
              <a:buChar char="●"/>
            </a:pPr>
            <a:r>
              <a:rPr lang="es-AR" sz="1800" dirty="0">
                <a:latin typeface="Helvetica Neue Light"/>
                <a:ea typeface="Helvetica Neue Light"/>
                <a:cs typeface="Helvetica Neue Light"/>
                <a:sym typeface="Helvetica Neue Light"/>
              </a:rPr>
              <a:t>Desarrollar un tablero en </a:t>
            </a:r>
            <a:r>
              <a:rPr lang="es-AR" sz="1800" dirty="0" err="1">
                <a:latin typeface="Helvetica Neue Light"/>
                <a:ea typeface="Helvetica Neue Light"/>
                <a:cs typeface="Helvetica Neue Light"/>
                <a:sym typeface="Helvetica Neue Light"/>
              </a:rPr>
              <a:t>Power</a:t>
            </a:r>
            <a:r>
              <a:rPr lang="es-AR" sz="1800" dirty="0">
                <a:latin typeface="Helvetica Neue Light"/>
                <a:ea typeface="Helvetica Neue Light"/>
                <a:cs typeface="Helvetica Neue Light"/>
                <a:sym typeface="Helvetica Neue Light"/>
              </a:rPr>
              <a:t> BI.</a:t>
            </a:r>
            <a:endParaRPr sz="1800" dirty="0">
              <a:latin typeface="Helvetica Neue Light"/>
              <a:ea typeface="Helvetica Neue Light"/>
              <a:cs typeface="Helvetica Neue Light"/>
              <a:sym typeface="Helvetica Neue Light"/>
            </a:endParaRPr>
          </a:p>
          <a:p>
            <a:pPr marL="457200" lvl="0" indent="-342900" algn="l" rtl="0">
              <a:lnSpc>
                <a:spcPct val="115000"/>
              </a:lnSpc>
              <a:spcBef>
                <a:spcPts val="0"/>
              </a:spcBef>
              <a:spcAft>
                <a:spcPts val="0"/>
              </a:spcAft>
              <a:buSzPts val="1800"/>
              <a:buFont typeface="Helvetica Neue Light"/>
              <a:buChar char="●"/>
            </a:pPr>
            <a:r>
              <a:rPr lang="es-AR" sz="1800" dirty="0">
                <a:latin typeface="Helvetica Neue Light"/>
                <a:ea typeface="Helvetica Neue Light"/>
                <a:cs typeface="Helvetica Neue Light"/>
                <a:sym typeface="Helvetica Neue Light"/>
              </a:rPr>
              <a:t>Implementar </a:t>
            </a:r>
            <a:r>
              <a:rPr lang="es-AR" sz="1800" dirty="0" err="1">
                <a:latin typeface="Helvetica Neue Light"/>
                <a:ea typeface="Helvetica Neue Light"/>
                <a:cs typeface="Helvetica Neue Light"/>
                <a:sym typeface="Helvetica Neue Light"/>
              </a:rPr>
              <a:t>storytelling</a:t>
            </a:r>
            <a:r>
              <a:rPr lang="es-AR" sz="1800" dirty="0">
                <a:latin typeface="Helvetica Neue Light"/>
                <a:ea typeface="Helvetica Neue Light"/>
                <a:cs typeface="Helvetica Neue Light"/>
                <a:sym typeface="Helvetica Neue Light"/>
              </a:rPr>
              <a:t>.</a:t>
            </a:r>
            <a:endParaRPr sz="1800" dirty="0">
              <a:latin typeface="Helvetica Neue Light"/>
              <a:ea typeface="Helvetica Neue Light"/>
              <a:cs typeface="Helvetica Neue Light"/>
              <a:sym typeface="Helvetica Neue Light"/>
            </a:endParaRPr>
          </a:p>
          <a:p>
            <a:pPr marL="457200" lvl="0" indent="-342900" algn="l" rtl="0">
              <a:lnSpc>
                <a:spcPct val="115000"/>
              </a:lnSpc>
              <a:spcBef>
                <a:spcPts val="0"/>
              </a:spcBef>
              <a:spcAft>
                <a:spcPts val="0"/>
              </a:spcAft>
              <a:buSzPts val="1800"/>
              <a:buFont typeface="Helvetica Neue Light"/>
              <a:buChar char="●"/>
            </a:pPr>
            <a:r>
              <a:rPr lang="es-AR" sz="1800" dirty="0">
                <a:latin typeface="Helvetica Neue Light"/>
                <a:ea typeface="Helvetica Neue Light"/>
                <a:cs typeface="Helvetica Neue Light"/>
                <a:sym typeface="Helvetica Neue Light"/>
              </a:rPr>
              <a:t>Crear medidas calculadas</a:t>
            </a:r>
            <a:r>
              <a:rPr lang="es-AR" sz="1800" dirty="0" smtClean="0">
                <a:latin typeface="Helvetica Neue Light"/>
                <a:ea typeface="Helvetica Neue Light"/>
                <a:cs typeface="Helvetica Neue Light"/>
                <a:sym typeface="Helvetica Neue Light"/>
              </a:rPr>
              <a:t>.</a:t>
            </a:r>
            <a:endParaRPr sz="1800" dirty="0">
              <a:latin typeface="Helvetica Neue Light"/>
              <a:ea typeface="Helvetica Neue Light"/>
              <a:cs typeface="Helvetica Neue Light"/>
              <a:sym typeface="Helvetica Neue Light"/>
            </a:endParaRPr>
          </a:p>
        </p:txBody>
      </p:sp>
      <p:sp>
        <p:nvSpPr>
          <p:cNvPr id="97" name="Google Shape;97;p15"/>
          <p:cNvSpPr txBox="1"/>
          <p:nvPr/>
        </p:nvSpPr>
        <p:spPr>
          <a:xfrm>
            <a:off x="373850" y="2656900"/>
            <a:ext cx="3632700" cy="989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AR" sz="3000" i="1">
                <a:solidFill>
                  <a:srgbClr val="000000"/>
                </a:solidFill>
                <a:latin typeface="Anton"/>
                <a:ea typeface="Anton"/>
                <a:cs typeface="Anton"/>
                <a:sym typeface="Anton"/>
              </a:rPr>
              <a:t>OBJETIVOS </a:t>
            </a:r>
            <a:r>
              <a:rPr lang="es-AR" sz="3000" i="1">
                <a:latin typeface="Anton"/>
                <a:ea typeface="Anton"/>
                <a:cs typeface="Anton"/>
                <a:sym typeface="Anton"/>
              </a:rPr>
              <a:t>DE LA CLASE</a:t>
            </a:r>
            <a:endParaRPr sz="3000" i="1">
              <a:latin typeface="Anton"/>
              <a:ea typeface="Anton"/>
              <a:cs typeface="Anton"/>
              <a:sym typeface="Anton"/>
            </a:endParaRPr>
          </a:p>
        </p:txBody>
      </p:sp>
      <p:pic>
        <p:nvPicPr>
          <p:cNvPr id="98" name="Google Shape;98;p15"/>
          <p:cNvPicPr preferRelativeResize="0"/>
          <p:nvPr/>
        </p:nvPicPr>
        <p:blipFill rotWithShape="1">
          <a:blip r:embed="rId3">
            <a:alphaModFix/>
          </a:blip>
          <a:srcRect/>
          <a:stretch/>
        </p:blipFill>
        <p:spPr>
          <a:xfrm>
            <a:off x="1611688" y="1439550"/>
            <a:ext cx="1186525" cy="1186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B9BD5"/>
        </a:solidFill>
        <a:effectLst/>
      </p:bgPr>
    </p:bg>
    <p:spTree>
      <p:nvGrpSpPr>
        <p:cNvPr id="1" name="Shape 107"/>
        <p:cNvGrpSpPr/>
        <p:nvPr/>
      </p:nvGrpSpPr>
      <p:grpSpPr>
        <a:xfrm>
          <a:off x="0" y="0"/>
          <a:ext cx="0" cy="0"/>
          <a:chOff x="0" y="0"/>
          <a:chExt cx="0" cy="0"/>
        </a:xfrm>
      </p:grpSpPr>
      <p:sp>
        <p:nvSpPr>
          <p:cNvPr id="108" name="Google Shape;108;p17"/>
          <p:cNvSpPr txBox="1"/>
          <p:nvPr/>
        </p:nvSpPr>
        <p:spPr>
          <a:xfrm>
            <a:off x="2187450" y="2077200"/>
            <a:ext cx="4769100" cy="98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AR" sz="3600" i="1">
                <a:latin typeface="Anton"/>
                <a:ea typeface="Anton"/>
                <a:cs typeface="Anton"/>
                <a:sym typeface="Anton"/>
              </a:rPr>
              <a:t>PRESENTACIÓN</a:t>
            </a:r>
            <a:endParaRPr sz="3600" i="1">
              <a:latin typeface="Anton"/>
              <a:ea typeface="Anton"/>
              <a:cs typeface="Anton"/>
              <a:sym typeface="Anton"/>
            </a:endParaRPr>
          </a:p>
        </p:txBody>
      </p:sp>
      <p:sp>
        <p:nvSpPr>
          <p:cNvPr id="4" name="Google Shape;103;p16"/>
          <p:cNvSpPr txBox="1"/>
          <p:nvPr/>
        </p:nvSpPr>
        <p:spPr>
          <a:xfrm>
            <a:off x="2170650" y="1363522"/>
            <a:ext cx="48027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s-AR" sz="3600" i="1" dirty="0">
                <a:solidFill>
                  <a:schemeClr val="tx1"/>
                </a:solidFill>
                <a:latin typeface="Anton"/>
                <a:ea typeface="Anton"/>
                <a:cs typeface="Anton"/>
                <a:sym typeface="Anton"/>
              </a:rPr>
              <a:t>CASO PRÁCTICO</a:t>
            </a:r>
            <a:endParaRPr sz="3600" b="0" i="1" u="none" strike="noStrike" cap="none" dirty="0">
              <a:solidFill>
                <a:schemeClr val="tx1"/>
              </a:solidFill>
              <a:latin typeface="Anton"/>
              <a:ea typeface="Anton"/>
              <a:cs typeface="Anton"/>
              <a:sym typeface="Anto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18"/>
          <p:cNvSpPr txBox="1"/>
          <p:nvPr/>
        </p:nvSpPr>
        <p:spPr>
          <a:xfrm>
            <a:off x="364975" y="1080400"/>
            <a:ext cx="8414100" cy="4090500"/>
          </a:xfrm>
          <a:prstGeom prst="rect">
            <a:avLst/>
          </a:prstGeom>
          <a:noFill/>
          <a:ln>
            <a:noFill/>
          </a:ln>
        </p:spPr>
        <p:txBody>
          <a:bodyPr spcFirstLastPara="1" wrap="square" lIns="91425" tIns="91425" rIns="91425" bIns="91425" anchor="t" anchorCtr="0">
            <a:noAutofit/>
          </a:bodyPr>
          <a:lstStyle/>
          <a:p>
            <a:pPr marL="0" marR="38100" lvl="0" indent="0" algn="just" rtl="0">
              <a:lnSpc>
                <a:spcPct val="128571"/>
              </a:lnSpc>
              <a:spcBef>
                <a:spcPts val="0"/>
              </a:spcBef>
              <a:spcAft>
                <a:spcPts val="0"/>
              </a:spcAft>
              <a:buSzPts val="1100"/>
              <a:buNone/>
            </a:pPr>
            <a:r>
              <a:rPr lang="es-AR" sz="1800">
                <a:solidFill>
                  <a:srgbClr val="1E1E1E"/>
                </a:solidFill>
                <a:highlight>
                  <a:srgbClr val="FFFFFF"/>
                </a:highlight>
                <a:latin typeface="Helvetica Neue Light"/>
                <a:ea typeface="Helvetica Neue Light"/>
                <a:cs typeface="Helvetica Neue Light"/>
                <a:sym typeface="Helvetica Neue Light"/>
              </a:rPr>
              <a:t>La empresa AdventureWorks ha iniciado el </a:t>
            </a:r>
            <a:r>
              <a:rPr lang="es-AR" sz="1800" b="1">
                <a:solidFill>
                  <a:srgbClr val="1E1E1E"/>
                </a:solidFill>
                <a:highlight>
                  <a:srgbClr val="FFFFFF"/>
                </a:highlight>
                <a:latin typeface="Helvetica Neue"/>
                <a:ea typeface="Helvetica Neue"/>
                <a:cs typeface="Helvetica Neue"/>
                <a:sym typeface="Helvetica Neue"/>
              </a:rPr>
              <a:t>proyecto de visualización de datos en Power Bi</a:t>
            </a:r>
            <a:r>
              <a:rPr lang="es-AR" sz="1800">
                <a:solidFill>
                  <a:srgbClr val="1E1E1E"/>
                </a:solidFill>
                <a:highlight>
                  <a:srgbClr val="FFFFFF"/>
                </a:highlight>
                <a:latin typeface="Helvetica Neue Light"/>
                <a:ea typeface="Helvetica Neue Light"/>
                <a:cs typeface="Helvetica Neue Light"/>
                <a:sym typeface="Helvetica Neue Light"/>
              </a:rPr>
              <a:t>. Con esta iniciativa se busca que cualquier área de la empresa tenga disponible un tablero de control en el cual pueda tomar decisiones basadas en la información que se encuentra almacenada en la base de datos SQL de la empresa. </a:t>
            </a:r>
            <a:endParaRPr sz="1800">
              <a:solidFill>
                <a:srgbClr val="1E1E1E"/>
              </a:solidFill>
              <a:highlight>
                <a:srgbClr val="FFFFFF"/>
              </a:highlight>
              <a:latin typeface="Helvetica Neue Light"/>
              <a:ea typeface="Helvetica Neue Light"/>
              <a:cs typeface="Helvetica Neue Light"/>
              <a:sym typeface="Helvetica Neue Light"/>
            </a:endParaRPr>
          </a:p>
          <a:p>
            <a:pPr marL="0" marR="38100" lvl="0" indent="0" algn="just" rtl="0">
              <a:lnSpc>
                <a:spcPct val="128571"/>
              </a:lnSpc>
              <a:spcBef>
                <a:spcPts val="0"/>
              </a:spcBef>
              <a:spcAft>
                <a:spcPts val="0"/>
              </a:spcAft>
              <a:buSzPts val="1100"/>
              <a:buNone/>
            </a:pPr>
            <a:endParaRPr sz="1800">
              <a:solidFill>
                <a:srgbClr val="1E1E1E"/>
              </a:solidFill>
              <a:highlight>
                <a:srgbClr val="FFFFFF"/>
              </a:highlight>
              <a:latin typeface="Helvetica Neue Light"/>
              <a:ea typeface="Helvetica Neue Light"/>
              <a:cs typeface="Helvetica Neue Light"/>
              <a:sym typeface="Helvetica Neue Light"/>
            </a:endParaRPr>
          </a:p>
          <a:p>
            <a:pPr marL="0" marR="38100" lvl="0" indent="0" algn="just" rtl="0">
              <a:lnSpc>
                <a:spcPct val="128571"/>
              </a:lnSpc>
              <a:spcBef>
                <a:spcPts val="0"/>
              </a:spcBef>
              <a:spcAft>
                <a:spcPts val="0"/>
              </a:spcAft>
              <a:buSzPts val="1100"/>
              <a:buNone/>
            </a:pPr>
            <a:endParaRPr sz="1800">
              <a:solidFill>
                <a:srgbClr val="1E1E1E"/>
              </a:solidFill>
              <a:highlight>
                <a:srgbClr val="FFFFFF"/>
              </a:highlight>
              <a:latin typeface="Helvetica Neue Light"/>
              <a:ea typeface="Helvetica Neue Light"/>
              <a:cs typeface="Helvetica Neue Light"/>
              <a:sym typeface="Helvetica Neue Light"/>
            </a:endParaRPr>
          </a:p>
        </p:txBody>
      </p:sp>
      <p:sp>
        <p:nvSpPr>
          <p:cNvPr id="116" name="Google Shape;116;p18"/>
          <p:cNvSpPr txBox="1"/>
          <p:nvPr/>
        </p:nvSpPr>
        <p:spPr>
          <a:xfrm>
            <a:off x="629375" y="319825"/>
            <a:ext cx="6068100" cy="442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s-AR" sz="2600" i="1">
                <a:latin typeface="Anton"/>
                <a:ea typeface="Anton"/>
                <a:cs typeface="Anton"/>
                <a:sym typeface="Anton"/>
              </a:rPr>
              <a:t>AdventureWorks</a:t>
            </a:r>
            <a:endParaRPr sz="2600" b="0" i="0" u="none" strike="noStrike" cap="none">
              <a:solidFill>
                <a:srgbClr val="000000"/>
              </a:solidFill>
              <a:latin typeface="Arial"/>
              <a:ea typeface="Arial"/>
              <a:cs typeface="Arial"/>
              <a:sym typeface="Arial"/>
            </a:endParaRPr>
          </a:p>
        </p:txBody>
      </p:sp>
      <p:pic>
        <p:nvPicPr>
          <p:cNvPr id="117" name="Google Shape;117;p18"/>
          <p:cNvPicPr preferRelativeResize="0"/>
          <p:nvPr/>
        </p:nvPicPr>
        <p:blipFill>
          <a:blip r:embed="rId3">
            <a:alphaModFix/>
          </a:blip>
          <a:stretch>
            <a:fillRect/>
          </a:stretch>
        </p:blipFill>
        <p:spPr>
          <a:xfrm>
            <a:off x="3157525" y="3125650"/>
            <a:ext cx="2829000" cy="933600"/>
          </a:xfrm>
          <a:prstGeom prst="roundRect">
            <a:avLst>
              <a:gd name="adj" fmla="val 16667"/>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p:nvPr/>
        </p:nvSpPr>
        <p:spPr>
          <a:xfrm>
            <a:off x="364950" y="1047875"/>
            <a:ext cx="8414100" cy="1725000"/>
          </a:xfrm>
          <a:prstGeom prst="rect">
            <a:avLst/>
          </a:prstGeom>
          <a:noFill/>
          <a:ln>
            <a:noFill/>
          </a:ln>
        </p:spPr>
        <p:txBody>
          <a:bodyPr spcFirstLastPara="1" wrap="square" lIns="91425" tIns="91425" rIns="91425" bIns="91425" anchor="t" anchorCtr="0">
            <a:noAutofit/>
          </a:bodyPr>
          <a:lstStyle/>
          <a:p>
            <a:pPr marL="0" marR="38100" lvl="0" indent="0" algn="just" rtl="0">
              <a:lnSpc>
                <a:spcPct val="128571"/>
              </a:lnSpc>
              <a:spcBef>
                <a:spcPts val="0"/>
              </a:spcBef>
              <a:spcAft>
                <a:spcPts val="0"/>
              </a:spcAft>
              <a:buClr>
                <a:schemeClr val="dk1"/>
              </a:buClr>
              <a:buSzPts val="1100"/>
              <a:buFont typeface="Arial"/>
              <a:buNone/>
            </a:pPr>
            <a:r>
              <a:rPr lang="es-AR" sz="1800">
                <a:solidFill>
                  <a:srgbClr val="1E1E1E"/>
                </a:solidFill>
                <a:highlight>
                  <a:schemeClr val="lt1"/>
                </a:highlight>
                <a:latin typeface="Helvetica Neue Light"/>
                <a:ea typeface="Helvetica Neue Light"/>
                <a:cs typeface="Helvetica Neue Light"/>
                <a:sym typeface="Helvetica Neue Light"/>
              </a:rPr>
              <a:t>En la primera etapa se le dió prioridad al área de Recursos Humanos con un tablero de control denominado </a:t>
            </a:r>
            <a:r>
              <a:rPr lang="es-AR" sz="1800" b="1" i="1">
                <a:solidFill>
                  <a:srgbClr val="1E1E1E"/>
                </a:solidFill>
                <a:highlight>
                  <a:schemeClr val="lt1"/>
                </a:highlight>
                <a:latin typeface="Helvetica Neue"/>
                <a:ea typeface="Helvetica Neue"/>
                <a:cs typeface="Helvetica Neue"/>
                <a:sym typeface="Helvetica Neue"/>
              </a:rPr>
              <a:t>“RRHH - Equipo”</a:t>
            </a:r>
            <a:r>
              <a:rPr lang="es-AR" sz="1800">
                <a:solidFill>
                  <a:srgbClr val="1E1E1E"/>
                </a:solidFill>
                <a:highlight>
                  <a:schemeClr val="lt1"/>
                </a:highlight>
                <a:latin typeface="Helvetica Neue Light"/>
                <a:ea typeface="Helvetica Neue Light"/>
                <a:cs typeface="Helvetica Neue Light"/>
                <a:sym typeface="Helvetica Neue Light"/>
              </a:rPr>
              <a:t>. El área necesita identificar de forma fácil y rápida la estructura organizacional que tienen actualmente, con </a:t>
            </a:r>
            <a:r>
              <a:rPr lang="es-AR" sz="1800" b="1">
                <a:solidFill>
                  <a:srgbClr val="1E1E1E"/>
                </a:solidFill>
                <a:highlight>
                  <a:schemeClr val="lt1"/>
                </a:highlight>
                <a:latin typeface="Helvetica Neue"/>
                <a:ea typeface="Helvetica Neue"/>
                <a:cs typeface="Helvetica Neue"/>
                <a:sym typeface="Helvetica Neue"/>
              </a:rPr>
              <a:t>indicadores</a:t>
            </a:r>
            <a:r>
              <a:rPr lang="es-AR" sz="1800">
                <a:solidFill>
                  <a:srgbClr val="1E1E1E"/>
                </a:solidFill>
                <a:highlight>
                  <a:schemeClr val="lt1"/>
                </a:highlight>
                <a:latin typeface="Helvetica Neue Light"/>
                <a:ea typeface="Helvetica Neue Light"/>
                <a:cs typeface="Helvetica Neue Light"/>
                <a:sym typeface="Helvetica Neue Light"/>
              </a:rPr>
              <a:t> como </a:t>
            </a:r>
            <a:r>
              <a:rPr lang="es-AR" sz="1800" b="1">
                <a:solidFill>
                  <a:srgbClr val="1E1E1E"/>
                </a:solidFill>
                <a:highlight>
                  <a:schemeClr val="lt1"/>
                </a:highlight>
                <a:latin typeface="Helvetica Neue"/>
                <a:ea typeface="Helvetica Neue"/>
                <a:cs typeface="Helvetica Neue"/>
                <a:sym typeface="Helvetica Neue"/>
              </a:rPr>
              <a:t>cantidad de personas, niveles salariales y antigüedad de empleados</a:t>
            </a:r>
            <a:r>
              <a:rPr lang="es-AR" sz="1800">
                <a:solidFill>
                  <a:srgbClr val="1E1E1E"/>
                </a:solidFill>
                <a:highlight>
                  <a:schemeClr val="lt1"/>
                </a:highlight>
                <a:latin typeface="Helvetica Neue Light"/>
                <a:ea typeface="Helvetica Neue Light"/>
                <a:cs typeface="Helvetica Neue Light"/>
                <a:sym typeface="Helvetica Neue Light"/>
              </a:rPr>
              <a:t>.</a:t>
            </a:r>
            <a:endParaRPr sz="1800">
              <a:solidFill>
                <a:srgbClr val="1E1E1E"/>
              </a:solidFill>
              <a:highlight>
                <a:srgbClr val="FFFFFF"/>
              </a:highlight>
              <a:latin typeface="Helvetica Neue Light"/>
              <a:ea typeface="Helvetica Neue Light"/>
              <a:cs typeface="Helvetica Neue Light"/>
              <a:sym typeface="Helvetica Neue Light"/>
            </a:endParaRPr>
          </a:p>
          <a:p>
            <a:pPr marL="0" marR="38100" lvl="0" indent="0" algn="just" rtl="0">
              <a:lnSpc>
                <a:spcPct val="128571"/>
              </a:lnSpc>
              <a:spcBef>
                <a:spcPts val="0"/>
              </a:spcBef>
              <a:spcAft>
                <a:spcPts val="0"/>
              </a:spcAft>
              <a:buSzPts val="1100"/>
              <a:buNone/>
            </a:pPr>
            <a:endParaRPr sz="1800">
              <a:solidFill>
                <a:srgbClr val="1E1E1E"/>
              </a:solidFill>
              <a:highlight>
                <a:srgbClr val="FFFFFF"/>
              </a:highlight>
              <a:latin typeface="Helvetica Neue Light"/>
              <a:ea typeface="Helvetica Neue Light"/>
              <a:cs typeface="Helvetica Neue Light"/>
              <a:sym typeface="Helvetica Neue Light"/>
            </a:endParaRPr>
          </a:p>
          <a:p>
            <a:pPr marL="0" marR="38100" lvl="0" indent="0" algn="just" rtl="0">
              <a:lnSpc>
                <a:spcPct val="128571"/>
              </a:lnSpc>
              <a:spcBef>
                <a:spcPts val="0"/>
              </a:spcBef>
              <a:spcAft>
                <a:spcPts val="0"/>
              </a:spcAft>
              <a:buClr>
                <a:srgbClr val="000000"/>
              </a:buClr>
              <a:buSzPts val="1100"/>
              <a:buFont typeface="Arial"/>
              <a:buNone/>
            </a:pPr>
            <a:r>
              <a:rPr lang="es-AR" sz="1800">
                <a:solidFill>
                  <a:srgbClr val="1E1E1E"/>
                </a:solidFill>
                <a:highlight>
                  <a:srgbClr val="FFFFFF"/>
                </a:highlight>
                <a:latin typeface="Helvetica Neue Light"/>
                <a:ea typeface="Helvetica Neue Light"/>
                <a:cs typeface="Helvetica Neue Light"/>
                <a:sym typeface="Helvetica Neue Light"/>
              </a:rPr>
              <a:t>El tablero va dirigido a los líderes de Recursos Humanos, quienes deben conocer el estado de la organización para poder solicitar oportunamente cambios a la gerencia en el comité de operaciones. </a:t>
            </a:r>
            <a:endParaRPr sz="1800">
              <a:solidFill>
                <a:srgbClr val="1E1E1E"/>
              </a:solidFill>
              <a:highlight>
                <a:srgbClr val="FFFFFF"/>
              </a:highlight>
              <a:latin typeface="Helvetica Neue Light"/>
              <a:ea typeface="Helvetica Neue Light"/>
              <a:cs typeface="Helvetica Neue Light"/>
              <a:sym typeface="Helvetica Neue Light"/>
            </a:endParaRPr>
          </a:p>
        </p:txBody>
      </p:sp>
      <p:sp>
        <p:nvSpPr>
          <p:cNvPr id="124" name="Google Shape;124;p19"/>
          <p:cNvSpPr txBox="1"/>
          <p:nvPr/>
        </p:nvSpPr>
        <p:spPr>
          <a:xfrm>
            <a:off x="629375" y="319825"/>
            <a:ext cx="6068100" cy="442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s-AR" sz="2600" i="1">
                <a:latin typeface="Anton"/>
                <a:ea typeface="Anton"/>
                <a:cs typeface="Anton"/>
                <a:sym typeface="Anton"/>
              </a:rPr>
              <a:t>AdventureWorks</a:t>
            </a:r>
            <a:endParaRPr sz="26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p:nvPr/>
        </p:nvSpPr>
        <p:spPr>
          <a:xfrm>
            <a:off x="444625" y="1074325"/>
            <a:ext cx="8414100" cy="3883500"/>
          </a:xfrm>
          <a:prstGeom prst="rect">
            <a:avLst/>
          </a:prstGeom>
          <a:noFill/>
          <a:ln>
            <a:noFill/>
          </a:ln>
        </p:spPr>
        <p:txBody>
          <a:bodyPr spcFirstLastPara="1" wrap="square" lIns="91425" tIns="91425" rIns="91425" bIns="91425" anchor="t" anchorCtr="0">
            <a:noAutofit/>
          </a:bodyPr>
          <a:lstStyle/>
          <a:p>
            <a:pPr marL="0" marR="38100" lvl="0" indent="0" algn="just" rtl="0">
              <a:lnSpc>
                <a:spcPct val="128571"/>
              </a:lnSpc>
              <a:spcBef>
                <a:spcPts val="0"/>
              </a:spcBef>
              <a:spcAft>
                <a:spcPts val="0"/>
              </a:spcAft>
              <a:buNone/>
            </a:pPr>
            <a:r>
              <a:rPr lang="es-AR" sz="1800">
                <a:solidFill>
                  <a:srgbClr val="1E1E1E"/>
                </a:solidFill>
                <a:highlight>
                  <a:srgbClr val="FFFFFF"/>
                </a:highlight>
                <a:latin typeface="Helvetica Neue Light"/>
                <a:ea typeface="Helvetica Neue Light"/>
                <a:cs typeface="Helvetica Neue Light"/>
                <a:sym typeface="Helvetica Neue Light"/>
              </a:rPr>
              <a:t>La </a:t>
            </a:r>
            <a:r>
              <a:rPr lang="es-AR" sz="1800" b="1">
                <a:solidFill>
                  <a:srgbClr val="1E1E1E"/>
                </a:solidFill>
                <a:highlight>
                  <a:srgbClr val="FFFFFF"/>
                </a:highlight>
                <a:latin typeface="Helvetica Neue"/>
                <a:ea typeface="Helvetica Neue"/>
                <a:cs typeface="Helvetica Neue"/>
                <a:sym typeface="Helvetica Neue"/>
              </a:rPr>
              <a:t>empresa </a:t>
            </a:r>
            <a:r>
              <a:rPr lang="es-AR" sz="1800">
                <a:solidFill>
                  <a:srgbClr val="1E1E1E"/>
                </a:solidFill>
                <a:highlight>
                  <a:srgbClr val="FFFFFF"/>
                </a:highlight>
                <a:latin typeface="Helvetica Neue Light"/>
                <a:ea typeface="Helvetica Neue Light"/>
                <a:cs typeface="Helvetica Neue Light"/>
                <a:sym typeface="Helvetica Neue Light"/>
              </a:rPr>
              <a:t>actualmente se encuentra distribuida en 6 </a:t>
            </a:r>
            <a:r>
              <a:rPr lang="es-AR" sz="1800" b="1">
                <a:solidFill>
                  <a:srgbClr val="1E1E1E"/>
                </a:solidFill>
                <a:highlight>
                  <a:srgbClr val="FFFFFF"/>
                </a:highlight>
                <a:latin typeface="Helvetica Neue"/>
                <a:ea typeface="Helvetica Neue"/>
                <a:cs typeface="Helvetica Neue"/>
                <a:sym typeface="Helvetica Neue"/>
              </a:rPr>
              <a:t>gerencias </a:t>
            </a:r>
            <a:r>
              <a:rPr lang="es-AR" sz="1800">
                <a:solidFill>
                  <a:srgbClr val="1E1E1E"/>
                </a:solidFill>
                <a:highlight>
                  <a:srgbClr val="FFFFFF"/>
                </a:highlight>
                <a:latin typeface="Helvetica Neue Light"/>
                <a:ea typeface="Helvetica Neue Light"/>
                <a:cs typeface="Helvetica Neue Light"/>
                <a:sym typeface="Helvetica Neue Light"/>
              </a:rPr>
              <a:t>y 16 </a:t>
            </a:r>
            <a:r>
              <a:rPr lang="es-AR" sz="1800" b="1">
                <a:solidFill>
                  <a:srgbClr val="1E1E1E"/>
                </a:solidFill>
                <a:highlight>
                  <a:srgbClr val="FFFFFF"/>
                </a:highlight>
                <a:latin typeface="Helvetica Neue"/>
                <a:ea typeface="Helvetica Neue"/>
                <a:cs typeface="Helvetica Neue"/>
                <a:sym typeface="Helvetica Neue"/>
              </a:rPr>
              <a:t>departamentos</a:t>
            </a:r>
            <a:r>
              <a:rPr lang="es-AR" sz="1800">
                <a:solidFill>
                  <a:srgbClr val="1E1E1E"/>
                </a:solidFill>
                <a:highlight>
                  <a:srgbClr val="FFFFFF"/>
                </a:highlight>
                <a:latin typeface="Helvetica Neue Light"/>
                <a:ea typeface="Helvetica Neue Light"/>
                <a:cs typeface="Helvetica Neue Light"/>
                <a:sym typeface="Helvetica Neue Light"/>
              </a:rPr>
              <a:t>. La apertura general es de 2 departamentos por área, con la excepción de 2 gerencias de 5 y 3 departamentos, respectivamente. </a:t>
            </a:r>
            <a:endParaRPr sz="1800">
              <a:solidFill>
                <a:srgbClr val="1E1E1E"/>
              </a:solidFill>
              <a:highlight>
                <a:srgbClr val="FFFFFF"/>
              </a:highlight>
              <a:latin typeface="Helvetica Neue Light"/>
              <a:ea typeface="Helvetica Neue Light"/>
              <a:cs typeface="Helvetica Neue Light"/>
              <a:sym typeface="Helvetica Neue Light"/>
            </a:endParaRPr>
          </a:p>
          <a:p>
            <a:pPr marL="0" marR="38100" lvl="0" indent="0" algn="just" rtl="0">
              <a:lnSpc>
                <a:spcPct val="128571"/>
              </a:lnSpc>
              <a:spcBef>
                <a:spcPts val="0"/>
              </a:spcBef>
              <a:spcAft>
                <a:spcPts val="0"/>
              </a:spcAft>
              <a:buNone/>
            </a:pPr>
            <a:endParaRPr sz="1800">
              <a:solidFill>
                <a:srgbClr val="1E1E1E"/>
              </a:solidFill>
              <a:highlight>
                <a:srgbClr val="FFFFFF"/>
              </a:highlight>
              <a:latin typeface="Helvetica Neue Light"/>
              <a:ea typeface="Helvetica Neue Light"/>
              <a:cs typeface="Helvetica Neue Light"/>
              <a:sym typeface="Helvetica Neue Light"/>
            </a:endParaRPr>
          </a:p>
          <a:p>
            <a:pPr marL="0" marR="38100" lvl="0" indent="0" algn="just" rtl="0">
              <a:lnSpc>
                <a:spcPct val="128571"/>
              </a:lnSpc>
              <a:spcBef>
                <a:spcPts val="0"/>
              </a:spcBef>
              <a:spcAft>
                <a:spcPts val="0"/>
              </a:spcAft>
              <a:buNone/>
            </a:pPr>
            <a:r>
              <a:rPr lang="es-AR" sz="1800">
                <a:solidFill>
                  <a:srgbClr val="1E1E1E"/>
                </a:solidFill>
                <a:highlight>
                  <a:srgbClr val="FFFFFF"/>
                </a:highlight>
                <a:latin typeface="Helvetica Neue Light"/>
                <a:ea typeface="Helvetica Neue Light"/>
                <a:cs typeface="Helvetica Neue Light"/>
                <a:sym typeface="Helvetica Neue Light"/>
              </a:rPr>
              <a:t>La </a:t>
            </a:r>
            <a:r>
              <a:rPr lang="es-AR" sz="1800" b="1">
                <a:solidFill>
                  <a:srgbClr val="1E1E1E"/>
                </a:solidFill>
                <a:highlight>
                  <a:srgbClr val="FFFFFF"/>
                </a:highlight>
                <a:latin typeface="Helvetica Neue"/>
                <a:ea typeface="Helvetica Neue"/>
                <a:cs typeface="Helvetica Neue"/>
                <a:sym typeface="Helvetica Neue"/>
              </a:rPr>
              <a:t>organización </a:t>
            </a:r>
            <a:r>
              <a:rPr lang="es-AR" sz="1800">
                <a:solidFill>
                  <a:srgbClr val="1E1E1E"/>
                </a:solidFill>
                <a:highlight>
                  <a:srgbClr val="FFFFFF"/>
                </a:highlight>
                <a:latin typeface="Helvetica Neue Light"/>
                <a:ea typeface="Helvetica Neue Light"/>
                <a:cs typeface="Helvetica Neue Light"/>
                <a:sym typeface="Helvetica Neue Light"/>
              </a:rPr>
              <a:t>inició la contratación en el año 2006 y finalizó en el 2013 con un total de 290 empleados. Entre estos existen </a:t>
            </a:r>
            <a:r>
              <a:rPr lang="es-AR" sz="1800" b="1">
                <a:solidFill>
                  <a:srgbClr val="1E1E1E"/>
                </a:solidFill>
                <a:highlight>
                  <a:srgbClr val="FFFFFF"/>
                </a:highlight>
                <a:latin typeface="Helvetica Neue"/>
                <a:ea typeface="Helvetica Neue"/>
                <a:cs typeface="Helvetica Neue"/>
                <a:sym typeface="Helvetica Neue"/>
              </a:rPr>
              <a:t>posiciones </a:t>
            </a:r>
            <a:r>
              <a:rPr lang="es-AR" sz="1800">
                <a:solidFill>
                  <a:srgbClr val="1E1E1E"/>
                </a:solidFill>
                <a:highlight>
                  <a:srgbClr val="FFFFFF"/>
                </a:highlight>
                <a:latin typeface="Helvetica Neue Light"/>
                <a:ea typeface="Helvetica Neue Light"/>
                <a:cs typeface="Helvetica Neue Light"/>
                <a:sym typeface="Helvetica Neue Light"/>
              </a:rPr>
              <a:t>como: contadores, técnicos y supervisores de producción, ingenieros, diseñadores, ejecutivos de venta, etc.</a:t>
            </a:r>
            <a:endParaRPr sz="1800">
              <a:solidFill>
                <a:srgbClr val="1E1E1E"/>
              </a:solidFill>
              <a:highlight>
                <a:srgbClr val="FFFFFF"/>
              </a:highlight>
              <a:latin typeface="Helvetica Neue Light"/>
              <a:ea typeface="Helvetica Neue Light"/>
              <a:cs typeface="Helvetica Neue Light"/>
              <a:sym typeface="Helvetica Neue Light"/>
            </a:endParaRPr>
          </a:p>
        </p:txBody>
      </p:sp>
      <p:sp>
        <p:nvSpPr>
          <p:cNvPr id="131" name="Google Shape;131;p20"/>
          <p:cNvSpPr txBox="1"/>
          <p:nvPr/>
        </p:nvSpPr>
        <p:spPr>
          <a:xfrm>
            <a:off x="629375" y="319825"/>
            <a:ext cx="6068100" cy="442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s-AR" sz="2600" i="1">
                <a:latin typeface="Anton"/>
                <a:ea typeface="Anton"/>
                <a:cs typeface="Anton"/>
                <a:sym typeface="Anton"/>
              </a:rPr>
              <a:t>Organización del empresa</a:t>
            </a:r>
            <a:endParaRPr sz="26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p:nvPr/>
        </p:nvSpPr>
        <p:spPr>
          <a:xfrm>
            <a:off x="444625" y="1074325"/>
            <a:ext cx="8414100" cy="3883500"/>
          </a:xfrm>
          <a:prstGeom prst="rect">
            <a:avLst/>
          </a:prstGeom>
          <a:noFill/>
          <a:ln>
            <a:noFill/>
          </a:ln>
        </p:spPr>
        <p:txBody>
          <a:bodyPr spcFirstLastPara="1" wrap="square" lIns="91425" tIns="91425" rIns="91425" bIns="91425" anchor="t" anchorCtr="0">
            <a:noAutofit/>
          </a:bodyPr>
          <a:lstStyle/>
          <a:p>
            <a:pPr marL="0" marR="38100" lvl="0" indent="0" algn="just" rtl="0">
              <a:lnSpc>
                <a:spcPct val="128571"/>
              </a:lnSpc>
              <a:spcBef>
                <a:spcPts val="0"/>
              </a:spcBef>
              <a:spcAft>
                <a:spcPts val="0"/>
              </a:spcAft>
              <a:buNone/>
            </a:pPr>
            <a:r>
              <a:rPr lang="es-AR" sz="1800" dirty="0">
                <a:solidFill>
                  <a:srgbClr val="1E1E1E"/>
                </a:solidFill>
                <a:highlight>
                  <a:srgbClr val="FFFFFF"/>
                </a:highlight>
                <a:latin typeface="Helvetica Neue Light"/>
                <a:ea typeface="Helvetica Neue Light"/>
                <a:cs typeface="Helvetica Neue Light"/>
                <a:sym typeface="Helvetica Neue Light"/>
              </a:rPr>
              <a:t>El tablero </a:t>
            </a:r>
            <a:r>
              <a:rPr lang="es-AR" sz="1800" dirty="0" smtClean="0">
                <a:solidFill>
                  <a:srgbClr val="1E1E1E"/>
                </a:solidFill>
                <a:highlight>
                  <a:srgbClr val="FFFFFF"/>
                </a:highlight>
                <a:latin typeface="Helvetica Neue Light"/>
                <a:ea typeface="Helvetica Neue Light"/>
                <a:cs typeface="Helvetica Neue Light"/>
                <a:sym typeface="Helvetica Neue Light"/>
              </a:rPr>
              <a:t>que planificado </a:t>
            </a:r>
            <a:r>
              <a:rPr lang="es-AR" sz="1800" dirty="0">
                <a:solidFill>
                  <a:srgbClr val="1E1E1E"/>
                </a:solidFill>
                <a:highlight>
                  <a:srgbClr val="FFFFFF"/>
                </a:highlight>
                <a:latin typeface="Helvetica Neue Light"/>
                <a:ea typeface="Helvetica Neue Light"/>
                <a:cs typeface="Helvetica Neue Light"/>
                <a:sym typeface="Helvetica Neue Light"/>
              </a:rPr>
              <a:t>debe poder implementarse a nivel </a:t>
            </a:r>
            <a:r>
              <a:rPr lang="es-AR" sz="1800" b="1" dirty="0">
                <a:solidFill>
                  <a:srgbClr val="1E1E1E"/>
                </a:solidFill>
                <a:highlight>
                  <a:srgbClr val="FFFFFF"/>
                </a:highlight>
                <a:latin typeface="Helvetica Neue"/>
                <a:ea typeface="Helvetica Neue"/>
                <a:cs typeface="Helvetica Neue"/>
                <a:sym typeface="Helvetica Neue"/>
              </a:rPr>
              <a:t>táctico</a:t>
            </a:r>
            <a:r>
              <a:rPr lang="es-AR" sz="1800" dirty="0">
                <a:solidFill>
                  <a:srgbClr val="1E1E1E"/>
                </a:solidFill>
                <a:highlight>
                  <a:srgbClr val="FFFFFF"/>
                </a:highlight>
                <a:latin typeface="Helvetica Neue Light"/>
                <a:ea typeface="Helvetica Neue Light"/>
                <a:cs typeface="Helvetica Neue Light"/>
                <a:sym typeface="Helvetica Neue Light"/>
              </a:rPr>
              <a:t>, respondiendo dudas puntuales de los líderes de equipo para obtener información de las diferentes gerencias a nivel organizacional.</a:t>
            </a:r>
            <a:endParaRPr sz="1800" dirty="0">
              <a:solidFill>
                <a:srgbClr val="1E1E1E"/>
              </a:solidFill>
              <a:highlight>
                <a:srgbClr val="FFFFFF"/>
              </a:highlight>
              <a:latin typeface="Helvetica Neue Light"/>
              <a:ea typeface="Helvetica Neue Light"/>
              <a:cs typeface="Helvetica Neue Light"/>
              <a:sym typeface="Helvetica Neue Light"/>
            </a:endParaRPr>
          </a:p>
        </p:txBody>
      </p:sp>
      <p:sp>
        <p:nvSpPr>
          <p:cNvPr id="138" name="Google Shape;138;p21"/>
          <p:cNvSpPr txBox="1"/>
          <p:nvPr/>
        </p:nvSpPr>
        <p:spPr>
          <a:xfrm>
            <a:off x="629375" y="319825"/>
            <a:ext cx="6068100" cy="442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s-AR" sz="2600" i="1">
                <a:latin typeface="Anton"/>
                <a:ea typeface="Anton"/>
                <a:cs typeface="Anton"/>
                <a:sym typeface="Anton"/>
              </a:rPr>
              <a:t>Organización del empresa</a:t>
            </a:r>
            <a:endParaRPr sz="26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p22"/>
          <p:cNvSpPr txBox="1"/>
          <p:nvPr/>
        </p:nvSpPr>
        <p:spPr>
          <a:xfrm>
            <a:off x="321825" y="609925"/>
            <a:ext cx="4277700" cy="4110900"/>
          </a:xfrm>
          <a:prstGeom prst="rect">
            <a:avLst/>
          </a:prstGeom>
          <a:noFill/>
          <a:ln>
            <a:noFill/>
          </a:ln>
        </p:spPr>
        <p:txBody>
          <a:bodyPr spcFirstLastPara="1" wrap="square" lIns="91425" tIns="91425" rIns="91425" bIns="91425" anchor="t" anchorCtr="0">
            <a:noAutofit/>
          </a:bodyPr>
          <a:lstStyle/>
          <a:p>
            <a:pPr marL="457200" marR="38100" lvl="0" indent="-317500" algn="just" rtl="0">
              <a:lnSpc>
                <a:spcPct val="128571"/>
              </a:lnSpc>
              <a:spcBef>
                <a:spcPts val="0"/>
              </a:spcBef>
              <a:spcAft>
                <a:spcPts val="0"/>
              </a:spcAft>
              <a:buClr>
                <a:srgbClr val="1E1E1E"/>
              </a:buClr>
              <a:buSzPts val="1400"/>
              <a:buAutoNum type="arabicPeriod"/>
            </a:pPr>
            <a:r>
              <a:rPr lang="es-AR" b="1" dirty="0">
                <a:solidFill>
                  <a:srgbClr val="1E1E1E"/>
                </a:solidFill>
                <a:highlight>
                  <a:schemeClr val="lt1"/>
                </a:highlight>
                <a:latin typeface="Helvetica Neue"/>
                <a:ea typeface="Helvetica Neue"/>
                <a:cs typeface="Helvetica Neue"/>
                <a:sym typeface="Helvetica Neue"/>
              </a:rPr>
              <a:t>Empleados.</a:t>
            </a:r>
            <a:r>
              <a:rPr lang="es-AR" dirty="0">
                <a:solidFill>
                  <a:srgbClr val="1E1E1E"/>
                </a:solidFill>
                <a:highlight>
                  <a:schemeClr val="lt1"/>
                </a:highlight>
                <a:latin typeface="Helvetica Neue Light"/>
                <a:ea typeface="Helvetica Neue Light"/>
                <a:cs typeface="Helvetica Neue Light"/>
                <a:sym typeface="Helvetica Neue Light"/>
              </a:rPr>
              <a:t> </a:t>
            </a:r>
            <a:endParaRPr dirty="0">
              <a:solidFill>
                <a:srgbClr val="1E1E1E"/>
              </a:solidFill>
              <a:highlight>
                <a:schemeClr val="lt1"/>
              </a:highlight>
              <a:latin typeface="Helvetica Neue Light"/>
              <a:ea typeface="Helvetica Neue Light"/>
              <a:cs typeface="Helvetica Neue Light"/>
              <a:sym typeface="Helvetica Neue Light"/>
            </a:endParaRPr>
          </a:p>
          <a:p>
            <a:pPr marL="914400" marR="38100" lvl="0" indent="-317500" algn="just" rtl="0">
              <a:lnSpc>
                <a:spcPct val="128571"/>
              </a:lnSpc>
              <a:spcBef>
                <a:spcPts val="0"/>
              </a:spcBef>
              <a:spcAft>
                <a:spcPts val="0"/>
              </a:spcAft>
              <a:buClr>
                <a:srgbClr val="1E1E1E"/>
              </a:buClr>
              <a:buSzPts val="1400"/>
              <a:buFont typeface="Helvetica Neue Light"/>
              <a:buAutoNum type="alphaUcPeriod"/>
            </a:pPr>
            <a:r>
              <a:rPr lang="es-AR" dirty="0">
                <a:solidFill>
                  <a:srgbClr val="1E1E1E"/>
                </a:solidFill>
                <a:highlight>
                  <a:schemeClr val="lt1"/>
                </a:highlight>
                <a:latin typeface="Helvetica Neue Light"/>
                <a:ea typeface="Helvetica Neue Light"/>
                <a:cs typeface="Helvetica Neue Light"/>
                <a:sym typeface="Helvetica Neue Light"/>
              </a:rPr>
              <a:t>Cantidad total.</a:t>
            </a:r>
            <a:endParaRPr dirty="0">
              <a:solidFill>
                <a:srgbClr val="1E1E1E"/>
              </a:solidFill>
              <a:highlight>
                <a:schemeClr val="lt1"/>
              </a:highlight>
              <a:latin typeface="Helvetica Neue Light"/>
              <a:ea typeface="Helvetica Neue Light"/>
              <a:cs typeface="Helvetica Neue Light"/>
              <a:sym typeface="Helvetica Neue Light"/>
            </a:endParaRPr>
          </a:p>
          <a:p>
            <a:pPr marL="914400" marR="38100" lvl="0" indent="-317500" algn="just" rtl="0">
              <a:lnSpc>
                <a:spcPct val="128571"/>
              </a:lnSpc>
              <a:spcBef>
                <a:spcPts val="0"/>
              </a:spcBef>
              <a:spcAft>
                <a:spcPts val="0"/>
              </a:spcAft>
              <a:buClr>
                <a:srgbClr val="1E1E1E"/>
              </a:buClr>
              <a:buSzPts val="1400"/>
              <a:buFont typeface="Helvetica Neue Light"/>
              <a:buAutoNum type="alphaUcPeriod"/>
            </a:pPr>
            <a:r>
              <a:rPr lang="es-AR" dirty="0">
                <a:solidFill>
                  <a:srgbClr val="1E1E1E"/>
                </a:solidFill>
                <a:highlight>
                  <a:schemeClr val="lt1"/>
                </a:highlight>
                <a:latin typeface="Helvetica Neue Light"/>
                <a:ea typeface="Helvetica Neue Light"/>
                <a:cs typeface="Helvetica Neue Light"/>
                <a:sym typeface="Helvetica Neue Light"/>
              </a:rPr>
              <a:t>Cantidad con apertura por género (M, F).</a:t>
            </a:r>
            <a:endParaRPr dirty="0">
              <a:solidFill>
                <a:srgbClr val="1E1E1E"/>
              </a:solidFill>
              <a:highlight>
                <a:schemeClr val="lt1"/>
              </a:highlight>
              <a:latin typeface="Helvetica Neue Light"/>
              <a:ea typeface="Helvetica Neue Light"/>
              <a:cs typeface="Helvetica Neue Light"/>
              <a:sym typeface="Helvetica Neue Light"/>
            </a:endParaRPr>
          </a:p>
          <a:p>
            <a:pPr marL="914400" marR="38100" lvl="0" indent="-317500" algn="just" rtl="0">
              <a:lnSpc>
                <a:spcPct val="128571"/>
              </a:lnSpc>
              <a:spcBef>
                <a:spcPts val="0"/>
              </a:spcBef>
              <a:spcAft>
                <a:spcPts val="0"/>
              </a:spcAft>
              <a:buClr>
                <a:srgbClr val="1E1E1E"/>
              </a:buClr>
              <a:buSzPts val="1400"/>
              <a:buFont typeface="Helvetica Neue Light"/>
              <a:buAutoNum type="alphaUcPeriod"/>
            </a:pPr>
            <a:r>
              <a:rPr lang="es-AR" dirty="0">
                <a:solidFill>
                  <a:srgbClr val="1E1E1E"/>
                </a:solidFill>
                <a:highlight>
                  <a:schemeClr val="lt1"/>
                </a:highlight>
                <a:latin typeface="Helvetica Neue Light"/>
                <a:ea typeface="Helvetica Neue Light"/>
                <a:cs typeface="Helvetica Neue Light"/>
                <a:sym typeface="Helvetica Neue Light"/>
              </a:rPr>
              <a:t>Cantidad con apertura por gerencia.</a:t>
            </a:r>
            <a:endParaRPr dirty="0">
              <a:solidFill>
                <a:srgbClr val="1E1E1E"/>
              </a:solidFill>
              <a:highlight>
                <a:schemeClr val="lt1"/>
              </a:highlight>
              <a:latin typeface="Helvetica Neue Light"/>
              <a:ea typeface="Helvetica Neue Light"/>
              <a:cs typeface="Helvetica Neue Light"/>
              <a:sym typeface="Helvetica Neue Light"/>
            </a:endParaRPr>
          </a:p>
          <a:p>
            <a:pPr marL="914400" marR="38100" lvl="0" indent="-317500" algn="just" rtl="0">
              <a:lnSpc>
                <a:spcPct val="128571"/>
              </a:lnSpc>
              <a:spcBef>
                <a:spcPts val="0"/>
              </a:spcBef>
              <a:spcAft>
                <a:spcPts val="0"/>
              </a:spcAft>
              <a:buClr>
                <a:srgbClr val="1E1E1E"/>
              </a:buClr>
              <a:buSzPts val="1400"/>
              <a:buFont typeface="Helvetica Neue Light"/>
              <a:buAutoNum type="alphaUcPeriod"/>
            </a:pPr>
            <a:r>
              <a:rPr lang="es-AR" dirty="0">
                <a:solidFill>
                  <a:srgbClr val="1E1E1E"/>
                </a:solidFill>
                <a:highlight>
                  <a:schemeClr val="lt1"/>
                </a:highlight>
                <a:latin typeface="Helvetica Neue Light"/>
                <a:ea typeface="Helvetica Neue Light"/>
                <a:cs typeface="Helvetica Neue Light"/>
                <a:sym typeface="Helvetica Neue Light"/>
              </a:rPr>
              <a:t>Cantidad de empleados por turno.</a:t>
            </a:r>
            <a:endParaRPr dirty="0">
              <a:solidFill>
                <a:srgbClr val="1E1E1E"/>
              </a:solidFill>
              <a:highlight>
                <a:schemeClr val="lt1"/>
              </a:highlight>
              <a:latin typeface="Helvetica Neue Light"/>
              <a:ea typeface="Helvetica Neue Light"/>
              <a:cs typeface="Helvetica Neue Light"/>
              <a:sym typeface="Helvetica Neue Light"/>
            </a:endParaRPr>
          </a:p>
          <a:p>
            <a:pPr marL="914400" marR="38100" lvl="0" indent="-317500" algn="just" rtl="0">
              <a:lnSpc>
                <a:spcPct val="128571"/>
              </a:lnSpc>
              <a:spcBef>
                <a:spcPts val="0"/>
              </a:spcBef>
              <a:spcAft>
                <a:spcPts val="0"/>
              </a:spcAft>
              <a:buClr>
                <a:srgbClr val="1E1E1E"/>
              </a:buClr>
              <a:buSzPts val="1400"/>
              <a:buFont typeface="Helvetica Neue Light"/>
              <a:buAutoNum type="alphaUcPeriod"/>
            </a:pPr>
            <a:r>
              <a:rPr lang="es-AR" dirty="0">
                <a:solidFill>
                  <a:srgbClr val="1E1E1E"/>
                </a:solidFill>
                <a:highlight>
                  <a:schemeClr val="lt1"/>
                </a:highlight>
                <a:latin typeface="Helvetica Neue Light"/>
                <a:ea typeface="Helvetica Neue Light"/>
                <a:cs typeface="Helvetica Neue Light"/>
                <a:sym typeface="Helvetica Neue Light"/>
              </a:rPr>
              <a:t>Cantidad de contrataciones por año.</a:t>
            </a:r>
            <a:endParaRPr dirty="0">
              <a:solidFill>
                <a:srgbClr val="1E1E1E"/>
              </a:solidFill>
              <a:highlight>
                <a:schemeClr val="lt1"/>
              </a:highlight>
              <a:latin typeface="Helvetica Neue Light"/>
              <a:ea typeface="Helvetica Neue Light"/>
              <a:cs typeface="Helvetica Neue Light"/>
              <a:sym typeface="Helvetica Neue Light"/>
            </a:endParaRPr>
          </a:p>
          <a:p>
            <a:pPr marL="457200" marR="38100" lvl="0" indent="-317500" algn="just" rtl="0">
              <a:lnSpc>
                <a:spcPct val="128571"/>
              </a:lnSpc>
              <a:spcBef>
                <a:spcPts val="0"/>
              </a:spcBef>
              <a:spcAft>
                <a:spcPts val="0"/>
              </a:spcAft>
              <a:buClr>
                <a:srgbClr val="1E1E1E"/>
              </a:buClr>
              <a:buSzPts val="1400"/>
              <a:buFont typeface="Helvetica Neue"/>
              <a:buAutoNum type="arabicPeriod"/>
            </a:pPr>
            <a:r>
              <a:rPr lang="es-AR" b="1" dirty="0">
                <a:solidFill>
                  <a:srgbClr val="1E1E1E"/>
                </a:solidFill>
                <a:highlight>
                  <a:schemeClr val="lt1"/>
                </a:highlight>
                <a:latin typeface="Helvetica Neue"/>
                <a:ea typeface="Helvetica Neue"/>
                <a:cs typeface="Helvetica Neue"/>
                <a:sym typeface="Helvetica Neue"/>
              </a:rPr>
              <a:t>Salarios.</a:t>
            </a:r>
            <a:endParaRPr b="1" dirty="0">
              <a:solidFill>
                <a:srgbClr val="1E1E1E"/>
              </a:solidFill>
              <a:highlight>
                <a:schemeClr val="lt1"/>
              </a:highlight>
              <a:latin typeface="Helvetica Neue"/>
              <a:ea typeface="Helvetica Neue"/>
              <a:cs typeface="Helvetica Neue"/>
              <a:sym typeface="Helvetica Neue"/>
            </a:endParaRPr>
          </a:p>
          <a:p>
            <a:pPr marL="914400" marR="38100" lvl="0" indent="-317500" algn="just" rtl="0">
              <a:lnSpc>
                <a:spcPct val="128571"/>
              </a:lnSpc>
              <a:spcBef>
                <a:spcPts val="0"/>
              </a:spcBef>
              <a:spcAft>
                <a:spcPts val="0"/>
              </a:spcAft>
              <a:buClr>
                <a:srgbClr val="1E1E1E"/>
              </a:buClr>
              <a:buSzPts val="1400"/>
              <a:buFont typeface="Helvetica Neue Light"/>
              <a:buAutoNum type="alphaUcPeriod"/>
            </a:pPr>
            <a:r>
              <a:rPr lang="es-AR" dirty="0">
                <a:solidFill>
                  <a:srgbClr val="1E1E1E"/>
                </a:solidFill>
                <a:highlight>
                  <a:schemeClr val="lt1"/>
                </a:highlight>
                <a:latin typeface="Helvetica Neue Light"/>
                <a:ea typeface="Helvetica Neue Light"/>
                <a:cs typeface="Helvetica Neue Light"/>
                <a:sym typeface="Helvetica Neue Light"/>
              </a:rPr>
              <a:t>Sumatoria total.</a:t>
            </a:r>
            <a:endParaRPr dirty="0">
              <a:solidFill>
                <a:srgbClr val="1E1E1E"/>
              </a:solidFill>
              <a:highlight>
                <a:schemeClr val="lt1"/>
              </a:highlight>
              <a:latin typeface="Helvetica Neue Light"/>
              <a:ea typeface="Helvetica Neue Light"/>
              <a:cs typeface="Helvetica Neue Light"/>
              <a:sym typeface="Helvetica Neue Light"/>
            </a:endParaRPr>
          </a:p>
          <a:p>
            <a:pPr marL="914400" marR="38100" lvl="0" indent="-317500" algn="just" rtl="0">
              <a:lnSpc>
                <a:spcPct val="128571"/>
              </a:lnSpc>
              <a:spcBef>
                <a:spcPts val="0"/>
              </a:spcBef>
              <a:spcAft>
                <a:spcPts val="0"/>
              </a:spcAft>
              <a:buClr>
                <a:srgbClr val="1E1E1E"/>
              </a:buClr>
              <a:buSzPts val="1400"/>
              <a:buFont typeface="Helvetica Neue Light"/>
              <a:buAutoNum type="alphaUcPeriod"/>
            </a:pPr>
            <a:r>
              <a:rPr lang="es-AR" dirty="0">
                <a:solidFill>
                  <a:srgbClr val="1E1E1E"/>
                </a:solidFill>
                <a:highlight>
                  <a:schemeClr val="lt1"/>
                </a:highlight>
                <a:latin typeface="Helvetica Neue Light"/>
                <a:ea typeface="Helvetica Neue Light"/>
                <a:cs typeface="Helvetica Neue Light"/>
                <a:sym typeface="Helvetica Neue Light"/>
              </a:rPr>
              <a:t>Puesto con salario máximo.</a:t>
            </a:r>
            <a:endParaRPr dirty="0">
              <a:solidFill>
                <a:srgbClr val="1E1E1E"/>
              </a:solidFill>
              <a:highlight>
                <a:schemeClr val="lt1"/>
              </a:highlight>
              <a:latin typeface="Helvetica Neue Light"/>
              <a:ea typeface="Helvetica Neue Light"/>
              <a:cs typeface="Helvetica Neue Light"/>
              <a:sym typeface="Helvetica Neue Light"/>
            </a:endParaRPr>
          </a:p>
          <a:p>
            <a:pPr marL="914400" marR="38100" lvl="0" indent="-317500" algn="just" rtl="0">
              <a:lnSpc>
                <a:spcPct val="128571"/>
              </a:lnSpc>
              <a:spcBef>
                <a:spcPts val="0"/>
              </a:spcBef>
              <a:spcAft>
                <a:spcPts val="0"/>
              </a:spcAft>
              <a:buClr>
                <a:srgbClr val="1E1E1E"/>
              </a:buClr>
              <a:buSzPts val="1400"/>
              <a:buFont typeface="Helvetica Neue Light"/>
              <a:buAutoNum type="alphaUcPeriod"/>
            </a:pPr>
            <a:r>
              <a:rPr lang="es-AR" dirty="0">
                <a:solidFill>
                  <a:srgbClr val="1E1E1E"/>
                </a:solidFill>
                <a:highlight>
                  <a:schemeClr val="lt1"/>
                </a:highlight>
                <a:latin typeface="Helvetica Neue Light"/>
                <a:ea typeface="Helvetica Neue Light"/>
                <a:cs typeface="Helvetica Neue Light"/>
                <a:sym typeface="Helvetica Neue Light"/>
              </a:rPr>
              <a:t>Puesto con salario mínimo.</a:t>
            </a:r>
            <a:endParaRPr dirty="0">
              <a:solidFill>
                <a:srgbClr val="1E1E1E"/>
              </a:solidFill>
              <a:highlight>
                <a:schemeClr val="lt1"/>
              </a:highlight>
              <a:latin typeface="Helvetica Neue Light"/>
              <a:ea typeface="Helvetica Neue Light"/>
              <a:cs typeface="Helvetica Neue Light"/>
              <a:sym typeface="Helvetica Neue Light"/>
            </a:endParaRPr>
          </a:p>
          <a:p>
            <a:pPr marL="914400" marR="38100" lvl="0" indent="-317500" algn="just" rtl="0">
              <a:lnSpc>
                <a:spcPct val="128571"/>
              </a:lnSpc>
              <a:spcBef>
                <a:spcPts val="0"/>
              </a:spcBef>
              <a:spcAft>
                <a:spcPts val="0"/>
              </a:spcAft>
              <a:buClr>
                <a:srgbClr val="1E1E1E"/>
              </a:buClr>
              <a:buSzPts val="1400"/>
              <a:buFont typeface="Helvetica Neue Light"/>
              <a:buAutoNum type="alphaUcPeriod"/>
            </a:pPr>
            <a:r>
              <a:rPr lang="es-AR" dirty="0">
                <a:solidFill>
                  <a:srgbClr val="1E1E1E"/>
                </a:solidFill>
                <a:highlight>
                  <a:schemeClr val="lt1"/>
                </a:highlight>
                <a:latin typeface="Helvetica Neue Light"/>
                <a:ea typeface="Helvetica Neue Light"/>
                <a:cs typeface="Helvetica Neue Light"/>
                <a:sym typeface="Helvetica Neue Light"/>
              </a:rPr>
              <a:t>Salario por puesto, ordenado de mayor a menor.</a:t>
            </a:r>
            <a:endParaRPr dirty="0">
              <a:solidFill>
                <a:srgbClr val="1E1E1E"/>
              </a:solidFill>
              <a:highlight>
                <a:schemeClr val="lt1"/>
              </a:highlight>
              <a:latin typeface="Helvetica Neue Light"/>
              <a:ea typeface="Helvetica Neue Light"/>
              <a:cs typeface="Helvetica Neue Light"/>
              <a:sym typeface="Helvetica Neue Light"/>
            </a:endParaRPr>
          </a:p>
          <a:p>
            <a:pPr marL="914400" marR="38100" lvl="0" indent="-317500" algn="just" rtl="0">
              <a:lnSpc>
                <a:spcPct val="128571"/>
              </a:lnSpc>
              <a:spcBef>
                <a:spcPts val="0"/>
              </a:spcBef>
              <a:spcAft>
                <a:spcPts val="0"/>
              </a:spcAft>
              <a:buClr>
                <a:srgbClr val="1E1E1E"/>
              </a:buClr>
              <a:buSzPts val="1400"/>
              <a:buFont typeface="Helvetica Neue Light"/>
              <a:buAutoNum type="alphaUcPeriod"/>
            </a:pPr>
            <a:r>
              <a:rPr lang="es-AR" dirty="0">
                <a:solidFill>
                  <a:srgbClr val="1E1E1E"/>
                </a:solidFill>
                <a:highlight>
                  <a:schemeClr val="lt1"/>
                </a:highlight>
                <a:latin typeface="Helvetica Neue Light"/>
                <a:ea typeface="Helvetica Neue Light"/>
                <a:cs typeface="Helvetica Neue Light"/>
                <a:sym typeface="Helvetica Neue Light"/>
              </a:rPr>
              <a:t>Cantidad de empleados por tarifa salarial.</a:t>
            </a:r>
            <a:endParaRPr dirty="0">
              <a:solidFill>
                <a:srgbClr val="1E1E1E"/>
              </a:solidFill>
              <a:highlight>
                <a:schemeClr val="lt1"/>
              </a:highlight>
              <a:latin typeface="Helvetica Neue Light"/>
              <a:ea typeface="Helvetica Neue Light"/>
              <a:cs typeface="Helvetica Neue Light"/>
              <a:sym typeface="Helvetica Neue Light"/>
            </a:endParaRPr>
          </a:p>
          <a:p>
            <a:pPr marL="914400" marR="38100" lvl="0" indent="-317500" algn="just" rtl="0">
              <a:lnSpc>
                <a:spcPct val="128571"/>
              </a:lnSpc>
              <a:spcBef>
                <a:spcPts val="0"/>
              </a:spcBef>
              <a:spcAft>
                <a:spcPts val="0"/>
              </a:spcAft>
              <a:buClr>
                <a:srgbClr val="1E1E1E"/>
              </a:buClr>
              <a:buSzPts val="1400"/>
              <a:buFont typeface="Helvetica Neue Light"/>
              <a:buAutoNum type="alphaUcPeriod"/>
            </a:pPr>
            <a:r>
              <a:rPr lang="es-AR" dirty="0">
                <a:solidFill>
                  <a:srgbClr val="1E1E1E"/>
                </a:solidFill>
                <a:highlight>
                  <a:schemeClr val="lt1"/>
                </a:highlight>
                <a:latin typeface="Helvetica Neue Light"/>
                <a:ea typeface="Helvetica Neue Light"/>
                <a:cs typeface="Helvetica Neue Light"/>
                <a:sym typeface="Helvetica Neue Light"/>
              </a:rPr>
              <a:t>Salario promedio por gerencia.</a:t>
            </a:r>
            <a:endParaRPr dirty="0">
              <a:solidFill>
                <a:srgbClr val="1E1E1E"/>
              </a:solidFill>
              <a:highlight>
                <a:schemeClr val="lt1"/>
              </a:highlight>
              <a:latin typeface="Helvetica Neue Light"/>
              <a:ea typeface="Helvetica Neue Light"/>
              <a:cs typeface="Helvetica Neue Light"/>
              <a:sym typeface="Helvetica Neue Light"/>
            </a:endParaRPr>
          </a:p>
        </p:txBody>
      </p:sp>
      <p:sp>
        <p:nvSpPr>
          <p:cNvPr id="145" name="Google Shape;145;p22"/>
          <p:cNvSpPr txBox="1"/>
          <p:nvPr/>
        </p:nvSpPr>
        <p:spPr>
          <a:xfrm>
            <a:off x="321825" y="167425"/>
            <a:ext cx="3060600" cy="442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s-AR" sz="2600" i="1">
                <a:latin typeface="Anton"/>
                <a:ea typeface="Anton"/>
                <a:cs typeface="Anton"/>
                <a:sym typeface="Anton"/>
              </a:rPr>
              <a:t>Análisis</a:t>
            </a:r>
            <a:endParaRPr sz="2600" b="0" i="0" u="none" strike="noStrike" cap="none">
              <a:solidFill>
                <a:srgbClr val="000000"/>
              </a:solidFill>
              <a:latin typeface="Arial"/>
              <a:ea typeface="Arial"/>
              <a:cs typeface="Arial"/>
              <a:sym typeface="Arial"/>
            </a:endParaRPr>
          </a:p>
        </p:txBody>
      </p:sp>
      <p:sp>
        <p:nvSpPr>
          <p:cNvPr id="146" name="Google Shape;146;p22"/>
          <p:cNvSpPr txBox="1"/>
          <p:nvPr/>
        </p:nvSpPr>
        <p:spPr>
          <a:xfrm>
            <a:off x="5272625" y="167425"/>
            <a:ext cx="3272400" cy="442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s-AR" sz="2600" i="1">
                <a:latin typeface="Anton"/>
                <a:ea typeface="Anton"/>
                <a:cs typeface="Anton"/>
                <a:sym typeface="Anton"/>
              </a:rPr>
              <a:t>Segmentación/filtros</a:t>
            </a:r>
            <a:endParaRPr sz="2600" b="0" i="0" u="none" strike="noStrike" cap="none">
              <a:solidFill>
                <a:srgbClr val="000000"/>
              </a:solidFill>
              <a:latin typeface="Arial"/>
              <a:ea typeface="Arial"/>
              <a:cs typeface="Arial"/>
              <a:sym typeface="Arial"/>
            </a:endParaRPr>
          </a:p>
        </p:txBody>
      </p:sp>
      <p:sp>
        <p:nvSpPr>
          <p:cNvPr id="147" name="Google Shape;147;p22"/>
          <p:cNvSpPr txBox="1"/>
          <p:nvPr/>
        </p:nvSpPr>
        <p:spPr>
          <a:xfrm>
            <a:off x="5272625" y="826925"/>
            <a:ext cx="2558700" cy="1927200"/>
          </a:xfrm>
          <a:prstGeom prst="rect">
            <a:avLst/>
          </a:prstGeom>
          <a:noFill/>
          <a:ln>
            <a:noFill/>
          </a:ln>
        </p:spPr>
        <p:txBody>
          <a:bodyPr spcFirstLastPara="1" wrap="square" lIns="91425" tIns="91425" rIns="91425" bIns="91425" anchor="t" anchorCtr="0">
            <a:noAutofit/>
          </a:bodyPr>
          <a:lstStyle/>
          <a:p>
            <a:pPr marL="457200" marR="38100" lvl="0" indent="-317500" algn="just" rtl="0">
              <a:lnSpc>
                <a:spcPct val="128571"/>
              </a:lnSpc>
              <a:spcBef>
                <a:spcPts val="0"/>
              </a:spcBef>
              <a:spcAft>
                <a:spcPts val="0"/>
              </a:spcAft>
              <a:buClr>
                <a:srgbClr val="1E1E1E"/>
              </a:buClr>
              <a:buSzPts val="1400"/>
              <a:buAutoNum type="arabicPeriod"/>
            </a:pPr>
            <a:r>
              <a:rPr lang="es-AR">
                <a:solidFill>
                  <a:srgbClr val="1E1E1E"/>
                </a:solidFill>
                <a:highlight>
                  <a:schemeClr val="lt1"/>
                </a:highlight>
                <a:latin typeface="Helvetica Neue Light"/>
                <a:ea typeface="Helvetica Neue Light"/>
                <a:cs typeface="Helvetica Neue Light"/>
                <a:sym typeface="Helvetica Neue Light"/>
              </a:rPr>
              <a:t>Año</a:t>
            </a:r>
            <a:endParaRPr>
              <a:solidFill>
                <a:srgbClr val="1E1E1E"/>
              </a:solidFill>
              <a:highlight>
                <a:schemeClr val="lt1"/>
              </a:highlight>
              <a:latin typeface="Helvetica Neue Light"/>
              <a:ea typeface="Helvetica Neue Light"/>
              <a:cs typeface="Helvetica Neue Light"/>
              <a:sym typeface="Helvetica Neue Light"/>
            </a:endParaRPr>
          </a:p>
          <a:p>
            <a:pPr marL="457200" marR="38100" lvl="0" indent="-317500" algn="just" rtl="0">
              <a:lnSpc>
                <a:spcPct val="128571"/>
              </a:lnSpc>
              <a:spcBef>
                <a:spcPts val="0"/>
              </a:spcBef>
              <a:spcAft>
                <a:spcPts val="0"/>
              </a:spcAft>
              <a:buClr>
                <a:srgbClr val="1E1E1E"/>
              </a:buClr>
              <a:buSzPts val="1400"/>
              <a:buFont typeface="Helvetica Neue Light"/>
              <a:buAutoNum type="arabicPeriod"/>
            </a:pPr>
            <a:r>
              <a:rPr lang="es-AR">
                <a:solidFill>
                  <a:srgbClr val="1E1E1E"/>
                </a:solidFill>
                <a:highlight>
                  <a:schemeClr val="lt1"/>
                </a:highlight>
                <a:latin typeface="Helvetica Neue Light"/>
                <a:ea typeface="Helvetica Neue Light"/>
                <a:cs typeface="Helvetica Neue Light"/>
                <a:sym typeface="Helvetica Neue Light"/>
              </a:rPr>
              <a:t>Mes</a:t>
            </a:r>
            <a:endParaRPr>
              <a:solidFill>
                <a:srgbClr val="1E1E1E"/>
              </a:solidFill>
              <a:highlight>
                <a:schemeClr val="lt1"/>
              </a:highlight>
              <a:latin typeface="Helvetica Neue Light"/>
              <a:ea typeface="Helvetica Neue Light"/>
              <a:cs typeface="Helvetica Neue Light"/>
              <a:sym typeface="Helvetica Neue Light"/>
            </a:endParaRPr>
          </a:p>
          <a:p>
            <a:pPr marL="457200" marR="38100" lvl="0" indent="-317500" algn="just" rtl="0">
              <a:lnSpc>
                <a:spcPct val="128571"/>
              </a:lnSpc>
              <a:spcBef>
                <a:spcPts val="0"/>
              </a:spcBef>
              <a:spcAft>
                <a:spcPts val="0"/>
              </a:spcAft>
              <a:buClr>
                <a:srgbClr val="1E1E1E"/>
              </a:buClr>
              <a:buSzPts val="1400"/>
              <a:buFont typeface="Helvetica Neue Light"/>
              <a:buAutoNum type="arabicPeriod"/>
            </a:pPr>
            <a:r>
              <a:rPr lang="es-AR">
                <a:solidFill>
                  <a:srgbClr val="1E1E1E"/>
                </a:solidFill>
                <a:highlight>
                  <a:schemeClr val="lt1"/>
                </a:highlight>
                <a:latin typeface="Helvetica Neue Light"/>
                <a:ea typeface="Helvetica Neue Light"/>
                <a:cs typeface="Helvetica Neue Light"/>
                <a:sym typeface="Helvetica Neue Light"/>
              </a:rPr>
              <a:t>Género</a:t>
            </a:r>
            <a:endParaRPr>
              <a:solidFill>
                <a:srgbClr val="1E1E1E"/>
              </a:solidFill>
              <a:highlight>
                <a:schemeClr val="lt1"/>
              </a:highlight>
              <a:latin typeface="Helvetica Neue Light"/>
              <a:ea typeface="Helvetica Neue Light"/>
              <a:cs typeface="Helvetica Neue Light"/>
              <a:sym typeface="Helvetica Neue Light"/>
            </a:endParaRPr>
          </a:p>
          <a:p>
            <a:pPr marL="457200" marR="38100" lvl="0" indent="-317500" algn="just" rtl="0">
              <a:lnSpc>
                <a:spcPct val="128571"/>
              </a:lnSpc>
              <a:spcBef>
                <a:spcPts val="0"/>
              </a:spcBef>
              <a:spcAft>
                <a:spcPts val="0"/>
              </a:spcAft>
              <a:buClr>
                <a:srgbClr val="1E1E1E"/>
              </a:buClr>
              <a:buSzPts val="1400"/>
              <a:buFont typeface="Helvetica Neue Light"/>
              <a:buAutoNum type="arabicPeriod"/>
            </a:pPr>
            <a:r>
              <a:rPr lang="es-AR">
                <a:solidFill>
                  <a:srgbClr val="1E1E1E"/>
                </a:solidFill>
                <a:highlight>
                  <a:schemeClr val="lt1"/>
                </a:highlight>
                <a:latin typeface="Helvetica Neue Light"/>
                <a:ea typeface="Helvetica Neue Light"/>
                <a:cs typeface="Helvetica Neue Light"/>
                <a:sym typeface="Helvetica Neue Light"/>
              </a:rPr>
              <a:t>Gerencia</a:t>
            </a:r>
            <a:endParaRPr>
              <a:solidFill>
                <a:srgbClr val="1E1E1E"/>
              </a:solidFill>
              <a:highlight>
                <a:schemeClr val="lt1"/>
              </a:highlight>
              <a:latin typeface="Helvetica Neue Light"/>
              <a:ea typeface="Helvetica Neue Light"/>
              <a:cs typeface="Helvetica Neue Light"/>
              <a:sym typeface="Helvetica Neue Light"/>
            </a:endParaRPr>
          </a:p>
          <a:p>
            <a:pPr marL="457200" marR="38100" lvl="0" indent="-317500" algn="just" rtl="0">
              <a:lnSpc>
                <a:spcPct val="128571"/>
              </a:lnSpc>
              <a:spcBef>
                <a:spcPts val="0"/>
              </a:spcBef>
              <a:spcAft>
                <a:spcPts val="0"/>
              </a:spcAft>
              <a:buClr>
                <a:srgbClr val="1E1E1E"/>
              </a:buClr>
              <a:buSzPts val="1400"/>
              <a:buFont typeface="Helvetica Neue Light"/>
              <a:buAutoNum type="arabicPeriod"/>
            </a:pPr>
            <a:r>
              <a:rPr lang="es-AR">
                <a:solidFill>
                  <a:srgbClr val="1E1E1E"/>
                </a:solidFill>
                <a:highlight>
                  <a:schemeClr val="lt1"/>
                </a:highlight>
                <a:latin typeface="Helvetica Neue Light"/>
                <a:ea typeface="Helvetica Neue Light"/>
                <a:cs typeface="Helvetica Neue Light"/>
                <a:sym typeface="Helvetica Neue Light"/>
              </a:rPr>
              <a:t>Departamento</a:t>
            </a:r>
            <a:endParaRPr>
              <a:solidFill>
                <a:srgbClr val="1E1E1E"/>
              </a:solidFill>
              <a:highlight>
                <a:schemeClr val="lt1"/>
              </a:highlight>
              <a:latin typeface="Helvetica Neue Light"/>
              <a:ea typeface="Helvetica Neue Light"/>
              <a:cs typeface="Helvetica Neue Light"/>
              <a:sym typeface="Helvetica Neue Light"/>
            </a:endParaRPr>
          </a:p>
          <a:p>
            <a:pPr marL="457200" marR="38100" lvl="0" indent="-317500" algn="just" rtl="0">
              <a:lnSpc>
                <a:spcPct val="128571"/>
              </a:lnSpc>
              <a:spcBef>
                <a:spcPts val="0"/>
              </a:spcBef>
              <a:spcAft>
                <a:spcPts val="0"/>
              </a:spcAft>
              <a:buClr>
                <a:srgbClr val="1E1E1E"/>
              </a:buClr>
              <a:buSzPts val="1400"/>
              <a:buFont typeface="Helvetica Neue Light"/>
              <a:buAutoNum type="arabicPeriod"/>
            </a:pPr>
            <a:r>
              <a:rPr lang="es-AR">
                <a:solidFill>
                  <a:srgbClr val="1E1E1E"/>
                </a:solidFill>
                <a:highlight>
                  <a:schemeClr val="lt1"/>
                </a:highlight>
                <a:latin typeface="Helvetica Neue Light"/>
                <a:ea typeface="Helvetica Neue Light"/>
                <a:cs typeface="Helvetica Neue Light"/>
                <a:sym typeface="Helvetica Neue Light"/>
              </a:rPr>
              <a:t>Puesto</a:t>
            </a:r>
            <a:endParaRPr>
              <a:solidFill>
                <a:srgbClr val="1E1E1E"/>
              </a:solidFill>
              <a:highlight>
                <a:schemeClr val="lt1"/>
              </a:highlight>
              <a:latin typeface="Helvetica Neue Light"/>
              <a:ea typeface="Helvetica Neue Light"/>
              <a:cs typeface="Helvetica Neue Light"/>
              <a:sym typeface="Helvetica Neue Light"/>
            </a:endParaRPr>
          </a:p>
          <a:p>
            <a:pPr marL="457200" marR="38100" lvl="0" indent="-317500" algn="just" rtl="0">
              <a:lnSpc>
                <a:spcPct val="128571"/>
              </a:lnSpc>
              <a:spcBef>
                <a:spcPts val="0"/>
              </a:spcBef>
              <a:spcAft>
                <a:spcPts val="0"/>
              </a:spcAft>
              <a:buClr>
                <a:srgbClr val="1E1E1E"/>
              </a:buClr>
              <a:buSzPts val="1400"/>
              <a:buFont typeface="Helvetica Neue Light"/>
              <a:buAutoNum type="arabicPeriod"/>
            </a:pPr>
            <a:r>
              <a:rPr lang="es-AR">
                <a:solidFill>
                  <a:srgbClr val="1E1E1E"/>
                </a:solidFill>
                <a:highlight>
                  <a:schemeClr val="lt1"/>
                </a:highlight>
                <a:latin typeface="Helvetica Neue Light"/>
                <a:ea typeface="Helvetica Neue Light"/>
                <a:cs typeface="Helvetica Neue Light"/>
                <a:sym typeface="Helvetica Neue Light"/>
              </a:rPr>
              <a:t>Turno</a:t>
            </a:r>
            <a:endParaRPr>
              <a:solidFill>
                <a:srgbClr val="1E1E1E"/>
              </a:solidFill>
              <a:highlight>
                <a:schemeClr val="lt1"/>
              </a:highlight>
              <a:latin typeface="Helvetica Neue Light"/>
              <a:ea typeface="Helvetica Neue Light"/>
              <a:cs typeface="Helvetica Neue Light"/>
              <a:sym typeface="Helvetica Neue Light"/>
            </a:endParaRPr>
          </a:p>
        </p:txBody>
      </p:sp>
      <p:cxnSp>
        <p:nvCxnSpPr>
          <p:cNvPr id="148" name="Google Shape;148;p22"/>
          <p:cNvCxnSpPr/>
          <p:nvPr/>
        </p:nvCxnSpPr>
        <p:spPr>
          <a:xfrm>
            <a:off x="4904325" y="188025"/>
            <a:ext cx="0" cy="4794300"/>
          </a:xfrm>
          <a:prstGeom prst="straightConnector1">
            <a:avLst/>
          </a:prstGeom>
          <a:noFill/>
          <a:ln w="9525" cap="flat" cmpd="sng">
            <a:solidFill>
              <a:schemeClr val="dk2"/>
            </a:solidFill>
            <a:prstDash val="solid"/>
            <a:round/>
            <a:headEnd type="none" w="med" len="med"/>
            <a:tailEnd type="none" w="med" len="med"/>
          </a:ln>
          <a:effectLst>
            <a:outerShdw blurRad="57150" dist="19050" dir="5400000" algn="bl" rotWithShape="0">
              <a:srgbClr val="000000">
                <a:alpha val="50000"/>
              </a:srgbClr>
            </a:outerShdw>
          </a:effectLst>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B9BD5"/>
        </a:solidFill>
        <a:effectLst/>
      </p:bgPr>
    </p:bg>
    <p:spTree>
      <p:nvGrpSpPr>
        <p:cNvPr id="1" name="Shape 152"/>
        <p:cNvGrpSpPr/>
        <p:nvPr/>
      </p:nvGrpSpPr>
      <p:grpSpPr>
        <a:xfrm>
          <a:off x="0" y="0"/>
          <a:ext cx="0" cy="0"/>
          <a:chOff x="0" y="0"/>
          <a:chExt cx="0" cy="0"/>
        </a:xfrm>
      </p:grpSpPr>
      <p:sp>
        <p:nvSpPr>
          <p:cNvPr id="153" name="Google Shape;153;p23"/>
          <p:cNvSpPr txBox="1"/>
          <p:nvPr/>
        </p:nvSpPr>
        <p:spPr>
          <a:xfrm>
            <a:off x="2187450" y="2077200"/>
            <a:ext cx="4769100" cy="98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AR" sz="3600" i="1">
                <a:latin typeface="Anton"/>
                <a:ea typeface="Anton"/>
                <a:cs typeface="Anton"/>
                <a:sym typeface="Anton"/>
              </a:rPr>
              <a:t>CONSIGNAS</a:t>
            </a:r>
            <a:endParaRPr sz="3600" i="1">
              <a:latin typeface="Anton"/>
              <a:ea typeface="Anton"/>
              <a:cs typeface="Anton"/>
              <a:sym typeface="Anton"/>
            </a:endParaRP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601</Words>
  <Application>Microsoft Office PowerPoint</Application>
  <PresentationFormat>Presentación en pantalla (16:9)</PresentationFormat>
  <Paragraphs>63</Paragraphs>
  <Slides>15</Slides>
  <Notes>15</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15</vt:i4>
      </vt:variant>
    </vt:vector>
  </HeadingPairs>
  <TitlesOfParts>
    <vt:vector size="23" baseType="lpstr">
      <vt:lpstr>Anton</vt:lpstr>
      <vt:lpstr>Calibri</vt:lpstr>
      <vt:lpstr>Helvetica Neue Light</vt:lpstr>
      <vt:lpstr>Helvetica Neue</vt:lpstr>
      <vt:lpstr>Arial</vt:lpstr>
      <vt:lpstr>Lato</vt:lpstr>
      <vt:lpstr>Didact Gothic</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KUBLAI</dc:creator>
  <cp:lastModifiedBy>KUBLAI</cp:lastModifiedBy>
  <cp:revision>2</cp:revision>
  <dcterms:modified xsi:type="dcterms:W3CDTF">2022-04-13T10:56:34Z</dcterms:modified>
</cp:coreProperties>
</file>