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i8P1N+L690CO/oDZkHe3LIj3+R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Aspecto del trabajo con texto o código</a:t>
            </a:r>
            <a:endParaRPr dirty="0"/>
          </a:p>
        </p:txBody>
      </p:sp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4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AR"/>
              <a:t>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471487"/>
            <a:ext cx="11544300" cy="59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" y="438150"/>
            <a:ext cx="11658600" cy="59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447675"/>
            <a:ext cx="11544300" cy="59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25" y="719137"/>
            <a:ext cx="11563350" cy="54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987" y="176212"/>
            <a:ext cx="11630025" cy="65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609600"/>
            <a:ext cx="1154430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087" y="452437"/>
            <a:ext cx="11553825" cy="59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662" y="533400"/>
            <a:ext cx="11496675" cy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37" y="500062"/>
            <a:ext cx="11591925" cy="58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462" y="90487"/>
            <a:ext cx="11649075" cy="66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90525"/>
            <a:ext cx="11734800" cy="60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562" y="152400"/>
            <a:ext cx="11572875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175" y="66675"/>
            <a:ext cx="11677650" cy="67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075" y="719137"/>
            <a:ext cx="10991850" cy="54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275" y="533400"/>
            <a:ext cx="11601450" cy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25" y="547687"/>
            <a:ext cx="11639550" cy="57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150" y="619125"/>
            <a:ext cx="11315700" cy="5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8287" y="509587"/>
            <a:ext cx="9115425" cy="58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0" y="47625"/>
            <a:ext cx="11544300" cy="67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" y="438150"/>
            <a:ext cx="11658600" cy="59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362" y="428625"/>
            <a:ext cx="11725275" cy="60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0" y="423862"/>
            <a:ext cx="11696700" cy="60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87" y="428625"/>
            <a:ext cx="11706225" cy="60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937" y="581025"/>
            <a:ext cx="116681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637" y="138125"/>
            <a:ext cx="11534775" cy="65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66675"/>
            <a:ext cx="11544300" cy="67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137" y="347662"/>
            <a:ext cx="11515725" cy="61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585787"/>
            <a:ext cx="11125200" cy="56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887" y="619125"/>
            <a:ext cx="10944225" cy="5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412" y="33337"/>
            <a:ext cx="11687175" cy="67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225" y="61912"/>
            <a:ext cx="11639550" cy="67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7" y="0"/>
            <a:ext cx="121779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240"/>
            <a:ext cx="12192000" cy="682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787" y="1552575"/>
            <a:ext cx="1102042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512" y="490537"/>
            <a:ext cx="11610975" cy="58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8</Words>
  <Application>Microsoft Office PowerPoint</Application>
  <PresentationFormat>Panorámica</PresentationFormat>
  <Paragraphs>2</Paragraphs>
  <Slides>36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9" baseType="lpstr">
      <vt:lpstr>Arial</vt:lpstr>
      <vt:lpstr>Calibri</vt:lpstr>
      <vt:lpstr>Tema de Office</vt:lpstr>
      <vt:lpstr>PYTHON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M. Leticia Casarotto</dc:creator>
  <cp:lastModifiedBy>Pepe</cp:lastModifiedBy>
  <cp:revision>3</cp:revision>
  <dcterms:created xsi:type="dcterms:W3CDTF">2022-03-16T12:29:22Z</dcterms:created>
  <dcterms:modified xsi:type="dcterms:W3CDTF">2022-03-30T03:47:18Z</dcterms:modified>
</cp:coreProperties>
</file>