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302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5E7B8-237A-4F71-846D-9B202586B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C9031-BB1F-4876-A972-774E7480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22968-E399-4180-B06B-3EE9CD26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9F79A-0EA5-4C24-8780-0B34BF1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EE69B-2D73-4A4B-A052-33FA77BC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6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0101B-05F6-4A6E-A84B-1E600743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44550-D4E0-4591-994E-F9CF2685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9E2B3-5BF0-4448-BB1B-36A99B9A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844A2-1500-4990-9AC3-5F8CEFE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13111-E300-4A79-BA4F-4B250D98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7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7267E-5925-4B31-8759-2E41CEEC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6537B-245F-43D3-981D-8D6DFD51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47033-26A4-4536-B12D-C162679B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2FBE2-3F10-42B6-A1EE-E324EC3B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2B541-016C-49FE-99A9-84A7F180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4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F4E77-05A8-446E-B04D-B2AD0DB5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2D42E-F118-4516-90A6-BFD6D3D5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E58E9-9DC9-4ED9-8D9A-B35EF0F7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D000F-12C9-476B-AB4F-FA73720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45FAA-0BAC-4674-94B5-A48B458D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0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BED78-00BE-4A44-AB6B-1B70BECD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A58E1-1660-48DD-B63C-3CB588EE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2C3DD-7464-406C-A352-096D9982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C890B-A2F1-44D3-8923-2ACAA1B1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31CEB-7D24-46EC-9480-E8286A3D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29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645CF-C7AC-4B77-AFFA-FEF063B2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AFE3C-37FE-409C-BEF3-A645B93C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4A8AF-C8AA-4A4D-B3B9-9900E9866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91A7B-3758-405B-A866-658C2AD9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DD153B-E6BF-409D-9145-E3BCD512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6FEA3-E038-4E24-AA58-278ED8E4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9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AD8D-4E72-4BC5-9492-52643430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6809D-5EE3-452C-A7C1-CF102810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F8771-376C-4908-9932-2A373AA1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04C04D-19AB-414A-8234-21197F5FA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117C9-7E49-4F37-A677-980D69629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97F4D-A16F-4663-A6F4-95CEF9C2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05D520-C931-4B98-8919-D83BB62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C0A228-EC4D-4843-AB1E-F7F8194C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0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976EE-6E30-40BB-852A-E05F897B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101CAD-A27D-47BD-B971-55CE1775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26ED18-CE7C-43A8-9846-7DFFF962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950B8D-C824-4930-9793-C7F3FA2D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E04D89-D02D-473C-8A36-99E0CA0B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45699-5BD9-4B46-A3BE-89907394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214FB-0E0B-4B7D-9C09-4A1FF6BF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CD60-0477-4DBF-9026-1F605A20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98318-1CC9-459A-9E46-42F8ADF1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D10EA-2841-4B81-A5C6-A948E197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146F0-3BE7-43BA-990F-3007E2A0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34096-9E17-4397-A2E2-8EF1EEB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60B26-18C2-44B3-A2E7-EBDDB6AF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99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5617B-AA1E-4BB0-BEAE-01C7C3F9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A78AC4-F9C8-4FB4-B30F-B4061148A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446E30-1A6B-414C-A0A3-C15450FE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5FC446-B235-4BA7-A1BF-1CEA447C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9C149-0F15-45A9-8A38-17E0CB36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44260-F28F-40F7-AF02-F3FCD05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04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7E19CA-01E3-443D-8308-ABE3887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727AF-B7E9-4A2F-8962-67FE9E68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BC6A6-074C-4327-8FEE-0B89C2EB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6068-FCCF-4C1C-AA7E-C577EF7F4FE5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D43E1-46C8-4218-85FC-867E85B2E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61CCD-6277-42BA-A0E5-22A3418F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B97E-E94F-48C4-9029-6F27D61C19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82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22F1F5-4D1E-4F37-8B96-D7DEA0182EFD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SEGUNDA PARTE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CAF4EBC-521D-4BB2-9A14-8E15A90D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2" r="2233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76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8D483C-9FF5-4C65-9C8B-DA54027F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44"/>
            <a:ext cx="12192000" cy="60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639E40-1623-4FFC-B26E-749A64082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3" b="746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57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6AA051-0038-47F3-AA83-CABA903A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9"/>
            <a:ext cx="12192000" cy="67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F37B51-F044-4776-A2C3-4D81A616FEE3}"/>
              </a:ext>
            </a:extLst>
          </p:cNvPr>
          <p:cNvSpPr txBox="1"/>
          <p:nvPr/>
        </p:nvSpPr>
        <p:spPr>
          <a:xfrm>
            <a:off x="2038350" y="1943100"/>
            <a:ext cx="765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una librería de </a:t>
            </a:r>
            <a:r>
              <a:rPr lang="es-E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especializada en el cálculo numérico y el análisis de datos, especialmente para un gran volumen de datos.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3091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A943E7-A15E-4C2C-BE8F-E3029B16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89"/>
            <a:ext cx="12192000" cy="64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05F766-9E42-47AE-86E4-6F9C3FC3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8"/>
            <a:ext cx="12192000" cy="64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2AB0BE-4D93-41D6-A891-068EA181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313"/>
            <a:ext cx="12192000" cy="63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4D4381-CC73-4F3C-AB8D-EEA8AF4D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35"/>
            <a:ext cx="12192000" cy="64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2ED145-8B91-4E9D-8302-7FA2CC27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83"/>
            <a:ext cx="12192000" cy="64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9A2F45-891E-471E-9C54-D3336703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18"/>
            <a:ext cx="12192000" cy="63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9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Panorámica</PresentationFormat>
  <Paragraphs>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M. Leticia Casarotto</dc:creator>
  <cp:lastModifiedBy>M. Leticia Casarotto</cp:lastModifiedBy>
  <cp:revision>1</cp:revision>
  <dcterms:created xsi:type="dcterms:W3CDTF">2022-03-23T02:02:30Z</dcterms:created>
  <dcterms:modified xsi:type="dcterms:W3CDTF">2022-03-23T02:03:31Z</dcterms:modified>
</cp:coreProperties>
</file>