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0B377-AE7B-4324-A852-0DEAB306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F1D59A-A69D-49D5-B10B-1EA7BAEC2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11ABC-4035-48FB-B4F9-29DBC95D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89A08-254C-42F3-8B42-198BDF1D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204172-8BDB-4106-B01F-D98F2BF0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37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B39-77EE-4E8B-AD6B-35157F82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F8A785-DF95-4FAC-B0C0-41F7003F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55365-4680-4059-B52B-B504DFF9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4D0B2-1626-4255-B4C0-EE826B4C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5BB66-921A-4DA6-9B89-8DAC3B32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07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775512-14C3-41AB-A4B8-B04F6767D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350692-BD31-4D40-822C-C5711FE7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954AA-80B8-4AAD-B8B7-37C11FEE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6BA5-A289-4B71-A19C-3A54E37C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675E0-DB9C-4023-AB0E-CF47AD76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75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89DC2-7630-4442-8CB0-694FCEFF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DA192-28CA-4DC9-A191-4781555A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FD3DF-D26D-4703-A289-708D3218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9AAC0-AF7B-49C8-AB4C-59335276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F82FE-8E72-4C4C-B9EB-026697E0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8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FA6BA-E40B-4E8C-9FC3-F35A01FD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68BE5-B34B-407E-A780-F0C1E257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6915E-0479-4C93-B7B9-0F1FB510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865A4-56B4-4183-B89C-CC2359E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1A0AE-CEC7-4E9F-8446-77623D46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75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C8032-6414-4C65-B798-1DB70419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269AF-1E56-4B07-9F38-71FC7A875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D0187A-6E56-4C9A-A48B-080995BD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1B24B-8366-4C26-A4EA-2A9A6C69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468837-F2A2-46A3-B64B-9E630601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2F437-9C55-49FE-B132-3C1C9EBA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0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2750B-66DC-4504-8522-8FDDE7F5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E513BB-1BD5-4526-AF48-2FCBD47B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C91B3E-3B7F-42D3-B253-49615588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B80406-026C-42F4-A435-000C91198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327C39-EA50-45B2-B026-8AFFC1742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27C55B-6C61-4AC6-BA25-E12E2BF5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CF2289-5E92-4811-B535-A1B55A3E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37054-7C5B-4055-A30C-94488498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1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1E538-6825-4AC0-AB53-D30BD48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A7910C-B7B9-4CA9-B49C-982D776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B7B225-A92A-4D04-B862-6F4B1857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923F14-D9B1-4AB2-A913-51336E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65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5C83DF-FFCB-427C-8FD9-E128B361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56CB73-49E3-43A1-AE82-628A7EC4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2BCCC7-B2B6-4C06-9C05-CBA7AC9B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4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5356-1F66-45E3-A27A-D797A6E3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13C72-5C1D-42D9-B7B4-DBA97C4D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25F290-293E-435B-93CD-B94FA64D6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6482E9-46EC-405D-A8B4-E9BFA915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D562D1-B399-4D24-8F7E-D4C267B1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EF27C-586E-4FC8-9458-EC8CC0A3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376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E69DA-3F4D-4249-94DA-4AF05CEE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96B93E-1B2E-46E9-812D-2CCD8E6BE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B6BD51-BD8C-489F-9E67-08123FCF5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4B59C-B32F-4751-8282-87F1F9B6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F7CCE-E021-441A-8897-8FE06D8B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F66B0B-87C7-458C-B9D4-6FA7EF3E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69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7F14E8-8211-41B5-8897-78AA607B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38C4A1-4D19-4768-90D9-8DD0AE018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16CF4A-F807-4B90-95AA-54FC5268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787E7-E7DB-4778-A932-1E9C9C1FA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5E8EF-1098-420A-BD01-75E29990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95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91CE05-7C3D-4D61-9EAC-57D17D38A34C}"/>
              </a:ext>
            </a:extLst>
          </p:cNvPr>
          <p:cNvSpPr/>
          <p:nvPr/>
        </p:nvSpPr>
        <p:spPr>
          <a:xfrm>
            <a:off x="995965" y="1030311"/>
            <a:ext cx="10200068" cy="5550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222A12-A71B-4E5A-812C-E8AC489E764E}"/>
              </a:ext>
            </a:extLst>
          </p:cNvPr>
          <p:cNvSpPr txBox="1"/>
          <p:nvPr/>
        </p:nvSpPr>
        <p:spPr>
          <a:xfrm>
            <a:off x="5283557" y="386366"/>
            <a:ext cx="162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Interfaz inicial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05F6F1-19E2-40D5-915B-1FF122651767}"/>
              </a:ext>
            </a:extLst>
          </p:cNvPr>
          <p:cNvSpPr txBox="1"/>
          <p:nvPr/>
        </p:nvSpPr>
        <p:spPr>
          <a:xfrm>
            <a:off x="5435957" y="2331076"/>
            <a:ext cx="1472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845E82-A6C6-4E55-881D-EE36CED57A51}"/>
              </a:ext>
            </a:extLst>
          </p:cNvPr>
          <p:cNvSpPr txBox="1"/>
          <p:nvPr/>
        </p:nvSpPr>
        <p:spPr>
          <a:xfrm>
            <a:off x="5435956" y="3059668"/>
            <a:ext cx="1472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Crear cuenta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B048E7-262B-41B9-993E-3C7EEE8CB2C7}"/>
              </a:ext>
            </a:extLst>
          </p:cNvPr>
          <p:cNvSpPr txBox="1"/>
          <p:nvPr/>
        </p:nvSpPr>
        <p:spPr>
          <a:xfrm>
            <a:off x="4662152" y="1532586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ABOGABOT - BIENVENIDO</a:t>
            </a:r>
          </a:p>
        </p:txBody>
      </p:sp>
    </p:spTree>
    <p:extLst>
      <p:ext uri="{BB962C8B-B14F-4D97-AF65-F5344CB8AC3E}">
        <p14:creationId xmlns:p14="http://schemas.microsoft.com/office/powerpoint/2010/main" val="19185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91CE05-7C3D-4D61-9EAC-57D17D38A34C}"/>
              </a:ext>
            </a:extLst>
          </p:cNvPr>
          <p:cNvSpPr/>
          <p:nvPr/>
        </p:nvSpPr>
        <p:spPr>
          <a:xfrm>
            <a:off x="995965" y="1030311"/>
            <a:ext cx="10200068" cy="5550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222A12-A71B-4E5A-812C-E8AC489E764E}"/>
              </a:ext>
            </a:extLst>
          </p:cNvPr>
          <p:cNvSpPr txBox="1"/>
          <p:nvPr/>
        </p:nvSpPr>
        <p:spPr>
          <a:xfrm>
            <a:off x="5283557" y="386366"/>
            <a:ext cx="22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Interfaz administrador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05F6F1-19E2-40D5-915B-1FF122651767}"/>
              </a:ext>
            </a:extLst>
          </p:cNvPr>
          <p:cNvSpPr txBox="1"/>
          <p:nvPr/>
        </p:nvSpPr>
        <p:spPr>
          <a:xfrm>
            <a:off x="1379112" y="2125014"/>
            <a:ext cx="1472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Pagos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845E82-A6C6-4E55-881D-EE36CED57A51}"/>
              </a:ext>
            </a:extLst>
          </p:cNvPr>
          <p:cNvSpPr txBox="1"/>
          <p:nvPr/>
        </p:nvSpPr>
        <p:spPr>
          <a:xfrm>
            <a:off x="5283557" y="2125014"/>
            <a:ext cx="147248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Demandas activas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989206-A1A6-4F8D-8931-224028A55BFB}"/>
              </a:ext>
            </a:extLst>
          </p:cNvPr>
          <p:cNvSpPr txBox="1"/>
          <p:nvPr/>
        </p:nvSpPr>
        <p:spPr>
          <a:xfrm>
            <a:off x="1379112" y="2690335"/>
            <a:ext cx="325728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Pago 1 ---------------</a:t>
            </a:r>
          </a:p>
          <a:p>
            <a:r>
              <a:rPr lang="es-MX" dirty="0"/>
              <a:t>Pago 2 ---------------</a:t>
            </a:r>
          </a:p>
          <a:p>
            <a:r>
              <a:rPr lang="es-MX" dirty="0"/>
              <a:t>Pago 3 ---------------</a:t>
            </a:r>
          </a:p>
          <a:p>
            <a:r>
              <a:rPr lang="es-MX" dirty="0"/>
              <a:t>Pago 4 ---------------</a:t>
            </a:r>
          </a:p>
          <a:p>
            <a:r>
              <a:rPr lang="es-MX" dirty="0"/>
              <a:t>Pago 5 ---------------</a:t>
            </a:r>
          </a:p>
          <a:p>
            <a:r>
              <a:rPr lang="es-MX" dirty="0"/>
              <a:t>Pago 6 ---------------</a:t>
            </a:r>
          </a:p>
          <a:p>
            <a:r>
              <a:rPr lang="es-MX" dirty="0"/>
              <a:t>Pago 7 ---------------</a:t>
            </a:r>
          </a:p>
          <a:p>
            <a:r>
              <a:rPr lang="es-MX" dirty="0"/>
              <a:t>Pago 8 ---------------</a:t>
            </a:r>
          </a:p>
          <a:p>
            <a:r>
              <a:rPr lang="es-MX" dirty="0"/>
              <a:t>Pago 9 ---------------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59B9F0-D9D7-4117-B9E9-7CB44CF1A44F}"/>
              </a:ext>
            </a:extLst>
          </p:cNvPr>
          <p:cNvSpPr txBox="1"/>
          <p:nvPr/>
        </p:nvSpPr>
        <p:spPr>
          <a:xfrm>
            <a:off x="5279264" y="2688985"/>
            <a:ext cx="225487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 Demanda X --------</a:t>
            </a:r>
          </a:p>
          <a:p>
            <a:r>
              <a:rPr lang="es-MX" dirty="0"/>
              <a:t>Demanda X --------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EE1C66D-9FAD-499D-8362-938D1307FC9C}"/>
              </a:ext>
            </a:extLst>
          </p:cNvPr>
          <p:cNvSpPr txBox="1"/>
          <p:nvPr/>
        </p:nvSpPr>
        <p:spPr>
          <a:xfrm>
            <a:off x="8398098" y="2125014"/>
            <a:ext cx="147248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Demandas cerradas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04B42F-077E-4ADD-9E9D-8BD00207111A}"/>
              </a:ext>
            </a:extLst>
          </p:cNvPr>
          <p:cNvSpPr txBox="1"/>
          <p:nvPr/>
        </p:nvSpPr>
        <p:spPr>
          <a:xfrm>
            <a:off x="8393805" y="2688985"/>
            <a:ext cx="225487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 Demanda Y --------</a:t>
            </a:r>
          </a:p>
          <a:p>
            <a:r>
              <a:rPr lang="es-MX" dirty="0"/>
              <a:t>Demanda Y --------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DE7B6C-8E99-43A8-922F-14D6D09D0808}"/>
              </a:ext>
            </a:extLst>
          </p:cNvPr>
          <p:cNvSpPr txBox="1"/>
          <p:nvPr/>
        </p:nvSpPr>
        <p:spPr>
          <a:xfrm>
            <a:off x="1362477" y="1307518"/>
            <a:ext cx="1472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Cerrar sesión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ACA108E-BD94-46C4-9157-69D7D18277C2}"/>
              </a:ext>
            </a:extLst>
          </p:cNvPr>
          <p:cNvSpPr txBox="1"/>
          <p:nvPr/>
        </p:nvSpPr>
        <p:spPr>
          <a:xfrm>
            <a:off x="4752304" y="1307518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ABOGABOT - BIENVENIDO</a:t>
            </a:r>
          </a:p>
        </p:txBody>
      </p:sp>
    </p:spTree>
    <p:extLst>
      <p:ext uri="{BB962C8B-B14F-4D97-AF65-F5344CB8AC3E}">
        <p14:creationId xmlns:p14="http://schemas.microsoft.com/office/powerpoint/2010/main" val="131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91CE05-7C3D-4D61-9EAC-57D17D38A34C}"/>
              </a:ext>
            </a:extLst>
          </p:cNvPr>
          <p:cNvSpPr/>
          <p:nvPr/>
        </p:nvSpPr>
        <p:spPr>
          <a:xfrm>
            <a:off x="995965" y="1030311"/>
            <a:ext cx="10200068" cy="5550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222A12-A71B-4E5A-812C-E8AC489E764E}"/>
              </a:ext>
            </a:extLst>
          </p:cNvPr>
          <p:cNvSpPr txBox="1"/>
          <p:nvPr/>
        </p:nvSpPr>
        <p:spPr>
          <a:xfrm>
            <a:off x="5283557" y="386366"/>
            <a:ext cx="203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Interfaz 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05F6F1-19E2-40D5-915B-1FF122651767}"/>
              </a:ext>
            </a:extLst>
          </p:cNvPr>
          <p:cNvSpPr txBox="1"/>
          <p:nvPr/>
        </p:nvSpPr>
        <p:spPr>
          <a:xfrm>
            <a:off x="1362477" y="2292439"/>
            <a:ext cx="16898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Crear nueva demanda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845E82-A6C6-4E55-881D-EE36CED57A51}"/>
              </a:ext>
            </a:extLst>
          </p:cNvPr>
          <p:cNvSpPr txBox="1"/>
          <p:nvPr/>
        </p:nvSpPr>
        <p:spPr>
          <a:xfrm>
            <a:off x="1362476" y="3313351"/>
            <a:ext cx="18572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Demandas activas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B048E7-262B-41B9-993E-3C7EEE8CB2C7}"/>
              </a:ext>
            </a:extLst>
          </p:cNvPr>
          <p:cNvSpPr txBox="1"/>
          <p:nvPr/>
        </p:nvSpPr>
        <p:spPr>
          <a:xfrm>
            <a:off x="4752304" y="1307518"/>
            <a:ext cx="33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ABOGABOT - BIENVENIDO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71E1DD-F654-45F3-921A-8F7EDD715059}"/>
              </a:ext>
            </a:extLst>
          </p:cNvPr>
          <p:cNvSpPr txBox="1"/>
          <p:nvPr/>
        </p:nvSpPr>
        <p:spPr>
          <a:xfrm>
            <a:off x="1362477" y="1307518"/>
            <a:ext cx="1472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Cerrar sesión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1ECB63-4560-4FDD-B7B4-99A79AA9558B}"/>
              </a:ext>
            </a:extLst>
          </p:cNvPr>
          <p:cNvSpPr txBox="1"/>
          <p:nvPr/>
        </p:nvSpPr>
        <p:spPr>
          <a:xfrm>
            <a:off x="1362476" y="3682683"/>
            <a:ext cx="243679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 Demanda X --------</a:t>
            </a:r>
          </a:p>
          <a:p>
            <a:r>
              <a:rPr lang="es-MX" dirty="0"/>
              <a:t>Demanda X --------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AD09E5-CD30-48D3-9177-25C99BCA6E7B}"/>
              </a:ext>
            </a:extLst>
          </p:cNvPr>
          <p:cNvSpPr txBox="1"/>
          <p:nvPr/>
        </p:nvSpPr>
        <p:spPr>
          <a:xfrm>
            <a:off x="4471649" y="3313351"/>
            <a:ext cx="2212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Demandas cerradas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A95843-B5BD-4DD3-AEF4-24C079CE42BD}"/>
              </a:ext>
            </a:extLst>
          </p:cNvPr>
          <p:cNvSpPr txBox="1"/>
          <p:nvPr/>
        </p:nvSpPr>
        <p:spPr>
          <a:xfrm>
            <a:off x="4471650" y="3682683"/>
            <a:ext cx="243679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 Demanda X --------</a:t>
            </a:r>
          </a:p>
          <a:p>
            <a:r>
              <a:rPr lang="es-MX" dirty="0"/>
              <a:t>Demanda X --------</a:t>
            </a:r>
          </a:p>
        </p:txBody>
      </p:sp>
    </p:spTree>
    <p:extLst>
      <p:ext uri="{BB962C8B-B14F-4D97-AF65-F5344CB8AC3E}">
        <p14:creationId xmlns:p14="http://schemas.microsoft.com/office/powerpoint/2010/main" val="1253938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170</Words>
  <Application>Microsoft Office PowerPoint</Application>
  <PresentationFormat>Panorámica</PresentationFormat>
  <Paragraphs>57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</dc:creator>
  <cp:lastModifiedBy>Jos</cp:lastModifiedBy>
  <cp:revision>1</cp:revision>
  <dcterms:created xsi:type="dcterms:W3CDTF">2022-03-12T18:04:15Z</dcterms:created>
  <dcterms:modified xsi:type="dcterms:W3CDTF">2022-03-12T18:10:12Z</dcterms:modified>
</cp:coreProperties>
</file>