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notesMasterIdLst>
    <p:notesMasterId r:id="rId6"/>
  </p:notesMasterIdLst>
  <p:sldIdLst>
    <p:sldId id="256" r:id="rId7"/>
    <p:sldId id="257" r:id="rId8"/>
  </p:sldIdLst>
  <p:sldSz cx="12192000" cy="68580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accent6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0" marR="0" indent="45720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accent6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0" marR="0" indent="91440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accent6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0" marR="0" indent="137160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accent6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0" marR="0" indent="182880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accent6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0" marR="0" indent="228600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accent6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0" marR="0" indent="274320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accent6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0" marR="0" indent="320040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accent6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0" marR="0" indent="365760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accent6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63577142" val="966" rev64="64" revOS="1"/>
      <pr:smFileRevision xmlns:pr="smNativeData" dt="1563577142" val="101"/>
      <pr:guideOptions xmlns:pr="smNativeData" dt="1563577142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54" d="100"/>
          <a:sy n="54" d="100"/>
        </p:scale>
        <p:origin x="385" y="463"/>
      </p:cViewPr>
      <p:guideLst x="0" y="0">
        <p:guide orient="horz" pos="2160"/>
        <p:guide pos="3840"/>
      </p:guideLst>
    </p:cSldViewPr>
  </p:slideViewPr>
  <p:outlineViewPr>
    <p:cViewPr>
      <p:scale>
        <a:sx n="303" d="100"/>
        <a:sy n="303" d="100"/>
      </p:scale>
      <p:origin x="0" y="0"/>
    </p:cViewPr>
  </p:outlineViewPr>
  <p:sorterViewPr>
    <p:cViewPr>
      <p:scale>
        <a:sx n="12" d="100"/>
        <a:sy n="12" d="100"/>
      </p:scale>
      <p:origin x="0" y="0"/>
    </p:cViewPr>
  </p:sorterViewPr>
  <p:notesViewPr>
    <p:cSldViewPr snapToObjects="1" showGuides="1">
      <p:cViewPr>
        <p:scale>
          <a:sx n="54" d="100"/>
          <a:sy n="54" d="100"/>
        </p:scale>
        <p:origin x="385" y="463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 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35"/>
          <p:cNvSpPr>
            <a:spLocks noGrp="1" noChangeArrowheads="1"/>
            <a:extLst>
              <a:ext uri="smNativeData">
                <pr:smNativeData xmlns:pr="smNativeData" val="SMDATA_13_Nksy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TU1MKAAAAACgAAAAoAAAAZAAAAGQAAAAAAAAAzMzMAAAAAABQAAAAUAAAAGQAAABkAAAAAAAAABcAAAAUAAAAAAAAAAAAAAD/fwAA/38AAAAAAAAJAAAABAAAAIZxB7U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IBwAAOAQAACgjAABQGQAAEAAAACYAAAAIAAAAAQ8AAAAAAAA="/>
              </a:ext>
            </a:extLst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" name="Shape 136"/>
          <p:cNvSpPr>
            <a:spLocks noGrp="1" noChangeArrowheads="1"/>
            <a:extLst>
              <a:ext uri="smNativeData">
                <pr:smNativeData xmlns:pr="smNativeData" val="SMDATA_13_NksyX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TU1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gBQAAuBoAAJAkAAAINAAAEAAAACYAAAAIAAAAAQ8AAAAAAAA="/>
              </a:ext>
            </a:extLst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spc="0" baseline="0">
        <a:solidFill>
          <a:schemeClr val="accent6"/>
        </a:solidFill>
        <a:effectLst/>
        <a:latin typeface="Arial" pitchFamily="1" charset="0"/>
        <a:ea typeface="Arial" pitchFamily="1" charset="0"/>
        <a:cs typeface="Arial" pitchFamily="1" charset="0"/>
      </a:defRPr>
    </a:lvl1pPr>
    <a:lvl2pPr marL="0" marR="0" indent="22860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spc="0" baseline="0">
        <a:solidFill>
          <a:schemeClr val="accent6"/>
        </a:solidFill>
        <a:effectLst/>
        <a:latin typeface="Arial" pitchFamily="1" charset="0"/>
        <a:ea typeface="Arial" pitchFamily="1" charset="0"/>
        <a:cs typeface="Arial" pitchFamily="1" charset="0"/>
      </a:defRPr>
    </a:lvl2pPr>
    <a:lvl3pPr marL="0" marR="0" indent="45720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spc="0" baseline="0">
        <a:solidFill>
          <a:schemeClr val="accent6"/>
        </a:solidFill>
        <a:effectLst/>
        <a:latin typeface="Arial" pitchFamily="1" charset="0"/>
        <a:ea typeface="Arial" pitchFamily="1" charset="0"/>
        <a:cs typeface="Arial" pitchFamily="1" charset="0"/>
      </a:defRPr>
    </a:lvl3pPr>
    <a:lvl4pPr marL="0" marR="0" indent="68580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spc="0" baseline="0">
        <a:solidFill>
          <a:schemeClr val="accent6"/>
        </a:solidFill>
        <a:effectLst/>
        <a:latin typeface="Arial" pitchFamily="1" charset="0"/>
        <a:ea typeface="Arial" pitchFamily="1" charset="0"/>
        <a:cs typeface="Arial" pitchFamily="1" charset="0"/>
      </a:defRPr>
    </a:lvl4pPr>
    <a:lvl5pPr marL="0" marR="0" indent="91440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spc="0" baseline="0">
        <a:solidFill>
          <a:schemeClr val="accent6"/>
        </a:solidFill>
        <a:effectLst/>
        <a:latin typeface="Arial" pitchFamily="1" charset="0"/>
        <a:ea typeface="Arial" pitchFamily="1" charset="0"/>
        <a:cs typeface="Arial" pitchFamily="1" charset="0"/>
      </a:defRPr>
    </a:lvl5pPr>
    <a:lvl6pPr marL="0" marR="0" indent="114300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spc="0" baseline="0">
        <a:solidFill>
          <a:schemeClr val="accent6"/>
        </a:solidFill>
        <a:effectLst/>
        <a:latin typeface="Arial" pitchFamily="1" charset="0"/>
        <a:ea typeface="Arial" pitchFamily="1" charset="0"/>
        <a:cs typeface="Arial" pitchFamily="1" charset="0"/>
      </a:defRPr>
    </a:lvl6pPr>
    <a:lvl7pPr marL="0" marR="0" indent="137160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spc="0" baseline="0">
        <a:solidFill>
          <a:schemeClr val="accent6"/>
        </a:solidFill>
        <a:effectLst/>
        <a:latin typeface="Arial" pitchFamily="1" charset="0"/>
        <a:ea typeface="Arial" pitchFamily="1" charset="0"/>
        <a:cs typeface="Arial" pitchFamily="1" charset="0"/>
      </a:defRPr>
    </a:lvl7pPr>
    <a:lvl8pPr marL="0" marR="0" indent="160020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spc="0" baseline="0">
        <a:solidFill>
          <a:schemeClr val="accent6"/>
        </a:solidFill>
        <a:effectLst/>
        <a:latin typeface="Arial" pitchFamily="1" charset="0"/>
        <a:ea typeface="Arial" pitchFamily="1" charset="0"/>
        <a:cs typeface="Arial" pitchFamily="1" charset="0"/>
      </a:defRPr>
    </a:lvl8pPr>
    <a:lvl9pPr marL="0" marR="0" indent="182880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spc="0" baseline="0">
        <a:solidFill>
          <a:schemeClr val="accent6"/>
        </a:solidFill>
        <a:effectLst/>
        <a:latin typeface="Arial" pitchFamily="1" charset="0"/>
        <a:ea typeface="Arial" pitchFamily="1" charset="0"/>
        <a:cs typeface="Arial" pitchFamily="1" charset="0"/>
      </a:defRPr>
    </a:lvl9pPr>
  </p:notesStyle>
</p:notesMaster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 type="tx">
  <p:cSld name="3_Separ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Picture 8"/>
          <p:cNvPicPr>
            <a:picLocks noChangeAspect="1"/>
            <a:extLst>
              <a:ext uri="smNativeData">
                <pr:smNativeData xmlns:pr="smNativeData" val="SMDATA_15_NksyXRMAAAAlAAAAEQAAAC0AAAAAkAAAAEgAAACQAAAASAAAAAAAAAAAAAAAAAAAAAEAAABQAAAAAAAAAAAA4D8AAAAAAADgPwAAAAAAAOA/AAAAAAAA4D8AAAAAAADgPwAAAAAAAOA/AAAAAAAA4D8AAAAAAADgPwAAAAAAAOA/AAAAAAAA4D8CAAAAjAAAAAAAAAAAAAAAYuf/DP///wgAAAAAAAAAAAAAAAAAAAAAAAAAAAAAAAAAAAAAZAAAAAEAAABAAAAAAAAAAAAAAAAAAAAAAAAAAAAAAAAAAAAAAAAAAAAAAAAAAAAAAAAAAAAAAAAAAAAAAAAAAAAAAAAAAAAAAAAAAAAAAAAAAAAAAAAAAAAAAAAAAAAAFAAAADwAAAAAAAAAAAAAAAAyRQkUAAAAAQAAABQAAAAUAAAAFAAAAAEAAAAAAAAAZAAAAGQAAAAAAAAAZAAAAGQAAAAVAAAAYAAAAAAAAAAAAAAADwAAACADAAAAAAAAAAAAAAEAAACgMgAAVgcAAKr4//8BAAAAf39/AAEAAABkAAAAAAAAABQAAABAHwAAAAAAACYAAAAAAAAAwOD//wAAAAAmAAAAZAAAABYAAABMAAAAAAAAAAAAAAAEAAAAAAAAAAEAAABTU1MKAAAAACgAAAAoAAAAZAAAAGQAAAAAAAAAzMzMAAAAAABQAAAAUAAAAGQAAABkAAAAAAAAAAcAAAA4AAAAAAAAAAAAAAAAAAAA////AAAAAAAAAAAAAAAAAAAAAACIDwAAdA0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YEIAAM4mAAC9SAAA1SgAABAAAAAmAAAACAAAAP//////////"/>
              </a:ext>
            </a:extLst>
          </p:cNvPicPr>
          <p:nvPr/>
        </p:nvPicPr>
        <p:blipFill>
          <a:blip r:embed="rId2"/>
          <a:srcRect l="0" t="0" r="39760" b="34440"/>
          <a:stretch>
            <a:fillRect/>
          </a:stretch>
        </p:blipFill>
        <p:spPr>
          <a:xfrm>
            <a:off x="10789920" y="6308090"/>
            <a:ext cx="1034415" cy="32956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Picture 4" descr="Picture 4"/>
          <p:cNvPicPr>
            <a:picLocks noChangeAspect="1"/>
            <a:extLst>
              <a:ext uri="smNativeData">
                <pr:smNativeData xmlns:pr="smNativeData" val="SMDATA_15_NksyXRMAAAAlAAAAEQAAAC0AAAAAkAAAAEgAAACQAAAASAAAAAAAAAAAAAAAAAAAAAEAAABQAAAAAAAAAAAA4D8AAAAAAADgPwAAAAAAAOA/AAAAAAAA4D8AAAAAAADgPwAAAAAAAOA/AAAAAAAA4D8AAAAAAADgPwAAAAAAAOA/AAAAAAAA4D8CAAAAjAAAAAAAAAAAAAAAYuf/DP///wgAAAAAAAAAAAAAAAAAAAAAAAAAAAAAAAAAAAAAZAAAAAEAAABAAAAAAAAAAAAAAAAAAAAAAAAAAAAAAAAAAAAAAAAAAAAAAAAAAAAAAAAAAAAAAAAAAAAAAAAAAAAAAAAAAAAAAAAAAAAAAAAAAAAAAAAAAAAAAAAAAAAAFAAAADwAAAAAAAAAAAAAAAAyRQkUAAAAAQAAABQAAAAUAAAAFAAAAAEAAAAAAAAAZAAAAGQAAAAAAAAAZAAAAGQAAAAVAAAAYAAAAAAAAAAAAAAADwAAACADAAAAAAAAAAAAAAEAAACgMgAAVgcAAKr4//8BAAAAf39/AAEAAABkAAAAAAAAABQAAABAHwAAAAAAACYAAAAAAAAAwOD//wAAAAAmAAAAZAAAABYAAABMAAAAAAAAAAAAAAAEAAAAAAAAAAEAAABTU1MKAAAAACgAAAAoAAAAZAAAAGQAAAAAAAAAzMzMAAAAAABQAAAAUAAAAGQAAABkAAAAAAAAAAcAAAA4AAAAAAAAAAAAAAAAAAAA////AAAAAAAAAAAAAAAAAAAAAAAAAAAAAAAAAAAAAABkAAAAZAAAAAAAAAAjAAAABAAAAGQAAAAXAAAAFAAAAAAAAAAAAAAA/38AAP9/AAAAAAAACQAAAAQAAAAoAAB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lAIAADMmAADEDAAAeyg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6209665"/>
            <a:ext cx="1656080" cy="37084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Nivel de texto 1…"/>
          <p:cNvSpPr>
            <a:spLocks noGrp="1" noChangeArrowheads="1"/>
            <a:extLst>
              <a:ext uri="smNativeData">
                <pr:smNativeData xmlns:pr="smNativeData" val="SMDATA_13_NksyXRMAAAAlAAAAZAAAAA0AAAAAYAAAAGAAAABgAAAAYAAAAAAAAAABAAAAAAAAAAEAAABQAAAAAAAAAAAA4D8AAAAAAADgPwAAAAAAAOA/AAAAAAAA4D8AAAAAAADgPwAAAAAAAOA/AAAAAAAA4D8AAAAAAADgPwAAAAAAAOA/AAAAAAAA4D8CAAAAjAAAAAAAAAAAAAAAYuf/DP///wgAAAAAAAAAAAAAAAAAAAAAAAAAAAAAAAAAAAAAZAAAAAEAAABAAAAAAAAAAAAAAAAAAAAAAAAAAAAAAAAAAAAAAAAAAAAAAAAAAAAAAAAAAAAAAAAAAAAAAAAAAAAAAAAAAAAAAAAAAAAAAAAAAAAAAAAAAAAAAAAAAAAAFAAAADwAAAAAAAAAAAAAAAAAAAAUAAAAAQAAACMAAAAjAAAAIwAAAB4AAAAAAAAAZAAAAGQAAAAAAAAAZAAAAGQAAAAVAAAAYAAAAAAAAAAAAAAADwAAACADAAAAAAAAAAAAAAEAAACgMgAAVgcAAKr4//8BAAAAf39/AAEAAABkAAAAAAAAABQAAABAHwAAAAAAACYAAAAAAAAAwOD//wAAAAAmAAAAZAAAABYAAABMAAAAAAAAAAAAAAAEAAAAAAAAAAEAAABTU1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3AgAAYgkAAPlHAACOGwAAEAAAACYAAAAIAAAAvaAAAAAAAAA="/>
              </a:ext>
            </a:extLst>
          </p:cNvSpPr>
          <p:nvPr>
            <p:ph idx="1"/>
          </p:nvPr>
        </p:nvSpPr>
        <p:spPr>
          <a:xfrm>
            <a:off x="400685" y="1525270"/>
            <a:ext cx="11299190" cy="2954020"/>
          </a:xfrm>
        </p:spPr>
        <p:txBody>
          <a:bodyPr vert="horz" wrap="square" lIns="60960" tIns="60960" rIns="60960" bIns="60960" numCol="1" spcCol="215900" anchor="ctr">
            <a:prstTxWarp prst="textNoShape">
              <a:avLst/>
            </a:prstTxWarp>
          </a:bodyPr>
          <a:lstStyle>
            <a:lvl1pPr marL="0" indent="0" algn="ctr">
              <a:spcBef>
                <a:spcPts val="1400"/>
              </a:spcBef>
              <a:buNone/>
              <a:defRPr sz="6000" spc="-6">
                <a:latin typeface="Arial" pitchFamily="1" charset="0"/>
                <a:ea typeface="Calibri" pitchFamily="2" charset="0"/>
                <a:cs typeface="Calibri" pitchFamily="2" charset="0"/>
              </a:defRPr>
            </a:lvl1pPr>
            <a:lvl2pPr marL="2053590" indent="-1443990" algn="ctr">
              <a:spcBef>
                <a:spcPts val="1400"/>
              </a:spcBef>
              <a:buFontTx/>
              <a:buChar char="o"/>
              <a:defRPr sz="6000" spc="-6">
                <a:latin typeface="Arial" pitchFamily="1" charset="0"/>
                <a:ea typeface="Calibri" pitchFamily="2" charset="0"/>
                <a:cs typeface="Calibri" pitchFamily="2" charset="0"/>
              </a:defRPr>
            </a:lvl2pPr>
            <a:lvl3pPr marL="2663190" indent="-1443990" algn="ctr">
              <a:spcBef>
                <a:spcPts val="1400"/>
              </a:spcBef>
              <a:buFontTx/>
              <a:buChar char="▪"/>
              <a:defRPr sz="6000" spc="-6">
                <a:latin typeface="Arial" pitchFamily="1" charset="0"/>
                <a:ea typeface="Calibri" pitchFamily="2" charset="0"/>
                <a:cs typeface="Calibri" pitchFamily="2" charset="0"/>
              </a:defRPr>
            </a:lvl3pPr>
            <a:lvl4pPr marL="2791460" indent="-962660" algn="ctr">
              <a:spcBef>
                <a:spcPts val="1400"/>
              </a:spcBef>
              <a:buFontTx/>
              <a:defRPr sz="6000" spc="-6">
                <a:latin typeface="Arial" pitchFamily="1" charset="0"/>
                <a:ea typeface="Calibri" pitchFamily="2" charset="0"/>
                <a:cs typeface="Calibri" pitchFamily="2" charset="0"/>
              </a:defRPr>
            </a:lvl4pPr>
            <a:lvl5pPr marL="3115945" indent="-677545" algn="ctr">
              <a:spcBef>
                <a:spcPts val="1400"/>
              </a:spcBef>
              <a:buFontTx/>
              <a:defRPr sz="6000" spc="-6">
                <a:latin typeface="Arial" pitchFamily="1" charset="0"/>
                <a:ea typeface="Calibri" pitchFamily="2" charset="0"/>
                <a:cs typeface="Calibri" pitchFamily="2" charset="0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" name="Rectángulo 5"/>
          <p:cNvSpPr>
            <a:extLst>
              <a:ext uri="smNativeData">
                <pr:smNativeData xmlns:pr="smNativeData" val="SMDATA_13_NksyXRMAAAAlAAAAZAAAAA0AAAAASAAAAEgAAABIAAAASAAAAAAAAAABAAAAAAAAAAEAAABQAAAAAAAAAAAA4D8AAAAAAADgPwAAAAAAAOA/AAAAAAAA4D8AAAAAAADgPwAAAAAAAOA/AAAAAAAA4D8AAAAAAADgPwAAAAAAAOA/AAAAAAAA4D8CAAAAjAAAAAEAAAAAAAAAAO3/AP///wgAAAAAAAAAAAAAAAAAAAAAAAAAAAAAAAAAAAAAeAAAAAEAAABAAAAAAAAAAAAAAABaAAAAAAAAAAAAAAAAAAAAAAAAAAAAAAAAAAAAAAAAAAAAAAAAAAAAAAAAAAAAAAAAAAAAAAAAAAAAAAAAAAAAAAAAAAAAAAAAAAAAFAAAADwAAAAAAAAAAAAAAAAAAAAUAAAAAQAAACMAAAAjAAAAIwAAAB4AAAAAAAAAZAAAAGQAAAAAAAAAZAAAAGQAAAAVAAAAYAAAAAAAAAAAAAAADwAAACADAAAAAAAAAAAAAAEAAACgMgAAVgcAAKr4//8BAAAAf39/AAEAAABkAAAAAAAAABQAAABAHwAAAAAAACYAAAAAAAAAwOD//wAAAAAmAAAAZAAAABYAAABMAAAAAAAAAAAAAAAEAAAAAAAAAAEAAABTU1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7f8AAAAAAQAAAAAAAAAAAAAAAAAAAAAAAAAAAAAAAAAAAAAAAAAAAAAAAH9/fwAAAAADzMzMAMDA/wB/f38AAAAAAAAAAAAAAAAAAAAAAAAAAAAhAAAAGAAAABQAAAB1HwAARBsAAFwrAAA2HAAAEAAAACYAAAAIAAAA//////////8="/>
              </a:ext>
            </a:extLst>
          </p:cNvSpPr>
          <p:nvPr/>
        </p:nvSpPr>
        <p:spPr>
          <a:xfrm>
            <a:off x="5113655" y="4432300"/>
            <a:ext cx="1934845" cy="153670"/>
          </a:xfrm>
          <a:prstGeom prst="rect">
            <a:avLst/>
          </a:prstGeom>
          <a:solidFill>
            <a:srgbClr val="00EDFF"/>
          </a:solidFill>
          <a:ln>
            <a:noFill/>
          </a:ln>
          <a:effectLst/>
        </p:spPr>
        <p:txBody>
          <a:bodyPr vert="horz" wrap="square" lIns="45720" tIns="45720" rIns="45720" bIns="45720" numCol="1" spcCol="215900" anchor="ctr"/>
          <a:lstStyle/>
          <a:p>
            <a:pPr algn="ctr">
              <a:defRPr>
                <a:solidFill>
                  <a:srgbClr val="FFFFFF"/>
                </a:solidFill>
                <a:latin typeface="Arial" pitchFamily="1" charset="0"/>
                <a:ea typeface="Arial" pitchFamily="1" charset="0"/>
                <a:cs typeface="Arial" pitchFamily="1" charset="0"/>
              </a:defRPr>
            </a:pPr>
          </a:p>
        </p:txBody>
      </p:sp>
      <p:sp>
        <p:nvSpPr>
          <p:cNvPr id="6" name="Número de diapositiva"/>
          <p:cNvSpPr>
            <a:spLocks noGrp="1" noChangeArrowheads="1"/>
            <a:extLst>
              <a:ext uri="smNativeData">
                <pr:smNativeData xmlns:pr="smNativeData" val="SMDATA_13_NksyXRMAAAAlAAAAZAAAAE0AAAAAAAAAAAAAAAAAAAAAAAAAAAAAAAAAAAAAAAAAAAEAAABQAAAAAAAAAAAA4D8AAAAAAADgPwAAAAAAAOA/AAAAAAAA4D8AAAAAAADgPwAAAAAAAOA/AAAAAAAA4D8AAAAAAADgPwAAAAAAAOA/AAAAAAAA4D8CAAAAjAAAAAAAAAAAAAAAYuf/DP///wgAAAAAAAAAAAAAAAAAAAAAAAAAAAAAAAAAAAAAZAAAAAEAAABAAAAAAAAAAAAAAAAAAAAAAAAAAAAAAAAAAAAAAAAAAAAAAAAAAAAAAAAAAAAAAAAAAAAAAAAAAAAAAAAAAAAAAAAAAAAAAAAAAAAAAAAAAAAAAAAAAAAAFAAAADwAAAAAAAAAAAAAAAAAAAAUAAAAAQAAACMAAAAjAAAAIwAAAB4AAAAAAAAAZAAAAGQAAAAAAAAAZAAAAGQAAAAVAAAAYAAAAAAAAAAAAAAADwAAACADAAAAAAAAAAAAAAEAAACgMgAAVgcAAKr4//8BAAAAf39/AAEAAABkAAAAAAAAABQAAABAHwAAAAAAACYAAAAAAAAAwOD//wAAAAAmAAAAZAAAABYAAABMAAAAAAAAAAAAAAAEAAAAAAAAAAEAAABTU1MKAAAAACgAAAAoAAAAZAAAAGQAAAAAAAAAzMzMAAAAAABQAAAAUAAAAGQAAABkAAAAAAAAABcAAAAUAAAAAAAAAAAAAAD/fwAA/38AAAAAAAAJAAAABAAAAGJqZXQ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UJQAACycAABwmAAD0JwAAECAAACYAAAAIAAAAvYAAAAAAAAA="/>
              </a:ext>
            </a:extLst>
          </p:cNvSpPr>
          <p:nvPr>
            <p:ph type="sldNum" sz="quarter" idx="2"/>
          </p:nvPr>
        </p:nvSpPr>
        <p:spPr>
          <a:xfrm>
            <a:off x="6027420" y="6346825"/>
            <a:ext cx="167640" cy="147955"/>
          </a:xfrm>
        </p:spPr>
        <p:txBody>
          <a:bodyPr vert="horz" wrap="none" lIns="0" tIns="0" rIns="0" bIns="0" numCol="1" spcCol="215900" anchor="t">
            <a:prstTxWarp prst="textNoShape">
              <a:avLst/>
            </a:prstTxWarp>
          </a:bodyPr>
          <a:lstStyle>
            <a:lvl1pPr algn="l">
              <a:defRPr sz="1100">
                <a:latin typeface="Arial" pitchFamily="1" charset="0"/>
                <a:ea typeface="Helvetica" pitchFamily="1" charset="0"/>
                <a:cs typeface="Helvetica" pitchFamily="1" charset="0"/>
              </a:defRPr>
            </a:lvl1pPr>
          </a:lstStyle>
          <a:p>
            <a:pPr/>
            <a:fld id="{C095632D-81A0-F4AF-EE19-77FA17571822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 type="tx">
  <p:cSld name="1_PORTA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Picture 4"/>
          <p:cNvPicPr>
            <a:picLocks noChangeAspect="1"/>
            <a:extLst>
              <a:ext uri="smNativeData">
                <pr:smNativeData xmlns:pr="smNativeData" val="SMDATA_15_NksyXRMAAAAlAAAAEQAAAC0AAAAAkAAAAEgAAACQAAAASAAAAAAAAAAAAAAAAAAAAAEAAABQAAAAAAAAAAAA4D8AAAAAAADgPwAAAAAAAOA/AAAAAAAA4D8AAAAAAADgPwAAAAAAAOA/AAAAAAAA4D8AAAAAAADgPwAAAAAAAOA/AAAAAAAA4D8CAAAAjAAAAAAAAAAAAAAAYuf/DP///wgAAAAAAAAAAAAAAAAAAAAAAAAAAAAAAAAAAAAAZAAAAAEAAABAAAAAAAAAAAAAAAAAAAAAAAAAAAAAAAAAAAAAAAAAAAAAAAAAAAAAAAAAAAAAAAAAAAAAAAAAAAAAAAAAAAAAAAAAAAAAAAAAAAAAAAAAAAAAAAAAAAAAFAAAADwAAAAAAAAAAAAAAAAyRQkUAAAAAQAAABQAAAAUAAAAFAAAAAEAAAAAAAAAZAAAAGQAAAAAAAAAZAAAAGQAAAAVAAAAYAAAAAAAAAAAAAAADwAAACADAAAAAAAAAAAAAAEAAACgMgAAVgcAAKr4//8BAAAAf39/AAEAAABkAAAAAAAAABQAAABAHwAAAAAAACYAAAAAAAAAwOD//wAAAAAmAAAAZAAAABYAAABMAAAAAAAAAAAAAAAEAAAAAAAAAAEAAABTU1MKAAAAACgAAAAoAAAAZAAAAGQAAAAAAAAAzMzMAAAAAABQAAAAUAAAAGQAAABkAAAAAAAAAAcAAAA4AAAAAAAAAAAAAAAAAAAA////AAAAAAAAAAAAAAAAAAAAAAAAAAAAAAAAAAAAAABkAAAAZAAAAAAAAAAjAAAABAAAAGQAAAAXAAAAFAAAAAAAAAAAAAAA/38AAP9/AAAAAAAACQAAAAQAAAAEAAAADAAAABAAAAAAAAAAAAAAAAAAAAAAAAAAHgAAAGgAAAAAAAAAAAAAAAAAAAAAAAAAAAAAABAnAAAQJwAAAAAAAAAAAAAAAAAAAAAAAAAAAAAAAAAAAAAAAAAAAAAUAAAAAAAAAMDA/wAAAAAAZAAAADIAAAAAAAAAZAAAAAAAAAB/f38ACgAAAB8AAABUAAAAYuf/Bf///wEAAAAAAAAAAAAAAAAAAAAAAAAAAAAAAAAAAAAAAAAAAAAyRQJ/f38AU1NTA8zMzADAwP8Af39/AAAAAAAAAAAAAAAAAP///wAAAAAAIQAAABgAAAAUAAAAlAIAAEQmAADEDAAAjSg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6220460"/>
            <a:ext cx="1656080" cy="3714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Nivel de texto 1…"/>
          <p:cNvSpPr>
            <a:spLocks noGrp="1" noChangeArrowheads="1"/>
            <a:extLst>
              <a:ext uri="smNativeData">
                <pr:smNativeData xmlns:pr="smNativeData" val="SMDATA_13_NksyXRMAAAAlAAAAZAAAAA0AAAAAYAAAAGAAAABgAAAAYAAAAAAAAAAAAAAAAAAAAAEAAABQAAAAAAAAAAAA4D8AAAAAAADgPwAAAAAAAOA/AAAAAAAA4D8AAAAAAADgPwAAAAAAAOA/AAAAAAAA4D8AAAAAAADgPwAAAAAAAOA/AAAAAAAA4D8CAAAAjAAAAAAAAAAAAAAAYuf/DP///wgAAAAAAAAAAAAAAAAAAAAAAAAAAAAAAAAAAAAAZAAAAAEAAABAAAAAAAAAAAAAAAAAAAAAAAAAAAAAAAAAAAAAAAAAAAAAAAAAAAAAAAAAAAAAAAAAAAAAAAAAAAAAAAAAAAAAAAAAAAAAAAAAAAAAAAAAAAAAAAAAAAAAFAAAADwAAAAAAAAAAAAAAAAAAAAUAAAAAQAAACMAAAAjAAAAIwAAAB4AAAAAAAAAZAAAAGQAAAAAAAAAZAAAAGQAAAAVAAAAYAAAAAAAAAAAAAAADwAAACADAAAAAAAAAAAAAAEAAACgMgAAVgcAAKr4//8BAAAAf39/AAEAAABkAAAAAAAAABQAAABAHwAAAAAAACYAAAAAAAAAwOD//wAAAAAmAAAAZAAAABYAAABMAAAAAAAAAAAAAAAEAAAAAAAAAAEAAABTU1MKAAAAACgAAAAoAAAAZAAAAGQAAAAAAAAAzMzMAAAAAABQAAAAUAAAAGQAAABkAAAAAAAAABcAAAAUAAAAAAAAAAAAAAD/fwAA/38AAAAAAAAJAAAABAAAAHEehYo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CnAgAAgAoAAAAtAAC9HAAAEAAAACYAAAAIAAAAPaAAAAAAAAA="/>
              </a:ext>
            </a:extLst>
          </p:cNvSpPr>
          <p:nvPr>
            <p:ph idx="1"/>
          </p:nvPr>
        </p:nvSpPr>
        <p:spPr>
          <a:xfrm>
            <a:off x="431165" y="1706880"/>
            <a:ext cx="6884035" cy="2964815"/>
          </a:xfrm>
        </p:spPr>
        <p:txBody>
          <a:bodyPr vert="horz" wrap="square" lIns="60960" tIns="60960" rIns="60960" bIns="60960" numCol="1" spcCol="215900" anchor="t">
            <a:prstTxWarp prst="textNoShape">
              <a:avLst/>
            </a:prstTxWarp>
          </a:bodyPr>
          <a:lstStyle>
            <a:lvl1pPr marL="0" indent="0">
              <a:lnSpc>
                <a:spcPts val="6900"/>
              </a:lnSpc>
              <a:spcBef>
                <a:spcPts val="1200"/>
              </a:spcBef>
              <a:buNone/>
              <a:defRPr sz="6000" spc="0">
                <a:latin typeface="Arial" pitchFamily="1" charset="0"/>
                <a:ea typeface="Calibri" pitchFamily="2" charset="0"/>
                <a:cs typeface="Calibri" pitchFamily="2" charset="0"/>
              </a:defRPr>
            </a:lvl1pPr>
            <a:lvl2pPr marL="2053590" indent="-1443990">
              <a:lnSpc>
                <a:spcPts val="6900"/>
              </a:lnSpc>
              <a:spcBef>
                <a:spcPts val="1200"/>
              </a:spcBef>
              <a:buFontTx/>
              <a:buChar char="o"/>
              <a:defRPr sz="6000" spc="0">
                <a:latin typeface="Arial" pitchFamily="1" charset="0"/>
                <a:ea typeface="Calibri" pitchFamily="2" charset="0"/>
                <a:cs typeface="Calibri" pitchFamily="2" charset="0"/>
              </a:defRPr>
            </a:lvl2pPr>
            <a:lvl3pPr marL="2663190" indent="-1443990">
              <a:lnSpc>
                <a:spcPts val="6900"/>
              </a:lnSpc>
              <a:spcBef>
                <a:spcPts val="1200"/>
              </a:spcBef>
              <a:buFontTx/>
              <a:buChar char="▪"/>
              <a:defRPr sz="6000" spc="0">
                <a:latin typeface="Arial" pitchFamily="1" charset="0"/>
                <a:ea typeface="Calibri" pitchFamily="2" charset="0"/>
                <a:cs typeface="Calibri" pitchFamily="2" charset="0"/>
              </a:defRPr>
            </a:lvl3pPr>
            <a:lvl4pPr marL="2791460" indent="-962660">
              <a:lnSpc>
                <a:spcPts val="6900"/>
              </a:lnSpc>
              <a:spcBef>
                <a:spcPts val="1200"/>
              </a:spcBef>
              <a:buFontTx/>
              <a:defRPr sz="6000" spc="0">
                <a:latin typeface="Arial" pitchFamily="1" charset="0"/>
                <a:ea typeface="Calibri" pitchFamily="2" charset="0"/>
                <a:cs typeface="Calibri" pitchFamily="2" charset="0"/>
              </a:defRPr>
            </a:lvl4pPr>
            <a:lvl5pPr marL="3115945" indent="-677545">
              <a:lnSpc>
                <a:spcPts val="6900"/>
              </a:lnSpc>
              <a:spcBef>
                <a:spcPts val="1200"/>
              </a:spcBef>
              <a:buFontTx/>
              <a:defRPr sz="6000" spc="0">
                <a:latin typeface="Arial" pitchFamily="1" charset="0"/>
                <a:ea typeface="Calibri" pitchFamily="2" charset="0"/>
                <a:cs typeface="Calibri" pitchFamily="2" charset="0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pic>
        <p:nvPicPr>
          <p:cNvPr id="4" name="Picture 5" descr="Picture 5"/>
          <p:cNvPicPr>
            <a:picLocks noChangeAspect="1"/>
            <a:extLst>
              <a:ext uri="smNativeData">
                <pr:smNativeData xmlns:pr="smNativeData" val="SMDATA_15_NksyXRMAAAAlAAAAEQAAAC0AAAAAkAAAAEgAAACQAAAASAAAAAAAAAAAAAAAAAAAAAEAAABQAAAAAAAAAAAA4D8AAAAAAADgPwAAAAAAAOA/AAAAAAAA4D8AAAAAAADgPwAAAAAAAOA/AAAAAAAA4D8AAAAAAADgPwAAAAAAAOA/AAAAAAAA4D8CAAAAjAAAAAAAAAAAAAAAYuf/DP///wgAAAAAAAAAAAAAAAAAAAAAAAAAAAAAAAAAAAAAZAAAAAEAAABAAAAAAAAAAAAAAAAAAAAAAAAAAAAAAAAAAAAAAAAAAAAAAAAAAAAAAAAAAAAAAAAAAAAAAAAAAAAAAAAAAAAAAAAAAAAAAAAAAAAAAAAAAAAAAAAAAAAAFAAAADwAAAAAAAAAAAAAAAAyRQkUAAAAAQAAABQAAAAUAAAAFAAAAAEAAAAAAAAAZAAAAGQAAAAAAAAAZAAAAGQAAAAVAAAAYAAAAAAAAAAAAAAADwAAACADAAAAAAAAAAAAAAEAAACgMgAAVgcAAKr4//8BAAAAf39/AAEAAABkAAAAAAAAABQAAABAHwAAAAAAACYAAAAAAAAAwOD//wAAAAAmAAAAZAAAABYAAABMAAAAAAAAAAAAAAAEAAAAAAAAAAEAAABTU1MKAAAAACgAAAAoAAAAZAAAAGQAAAAAAAAAzMzMAAAAAABQAAAAUAAAAGQAAABkAAAAAAAAAAcAAAA4AAAAAAAAAAAAAAAAAAAA////AAAAAAAAAAAAAAAAAAAAAAByDwAAAAAAAAAAAABkAAAAZAAAAAAAAAAjAAAABAAAAGQAAAAXAAAAFAAAAAAAAAAAAAAA/38AAP9/AAAAAAAACQAAAAQAAAADAAAADAAAABAAAAAAAAAAAAAAAAAAAAAAAAAAHgAAAGgAAAAAAAAAAAAAAAAAAAAAAAAAAAAAABAnAAAQJwAAAAAAAAAAAAAAAAAAAAAAAAAAAAAAAAAAAAAAAAAAAAAUAAAAAAAAAMDA/wAAAAAAZAAAADIAAAAAAAAAZAAAAAAAAAB/f38ACgAAAB8AAABUAAAAYuf/Bf///wEAAAAAAAAAAAAAAAAAAAAAAAAAAAAAAAAAAAAAAAAAAAAyRQJ/f38AU1NTA8zMzADAwP8Af39/AAAAAAAAAAAAAAAAAP///wAAAAAAIQAAABgAAAAUAAAAxwIAACcCAABFDwAAaAUAABAAAAAmAAAACAAAAP//////////"/>
              </a:ext>
            </a:extLst>
          </p:cNvPicPr>
          <p:nvPr/>
        </p:nvPicPr>
        <p:blipFill>
          <a:blip r:embed="rId3"/>
          <a:srcRect l="0" t="0" r="39540" b="0"/>
          <a:stretch>
            <a:fillRect/>
          </a:stretch>
        </p:blipFill>
        <p:spPr>
          <a:xfrm>
            <a:off x="451485" y="349885"/>
            <a:ext cx="2030730" cy="5289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Número de diapositiva"/>
          <p:cNvSpPr>
            <a:spLocks noGrp="1" noChangeArrowheads="1"/>
            <a:extLst>
              <a:ext uri="smNativeData">
                <pr:smNativeData xmlns:pr="smNativeData" val="SMDATA_13_NksyXRMAAAAlAAAAZAAAAE0AAAAASAAAAEgAAABIAAAASAAAAAAAAAABAAAAAAAAAAEAAABQAAAAAAAAAAAA4D8AAAAAAADgPwAAAAAAAOA/AAAAAAAA4D8AAAAAAADgPwAAAAAAAOA/AAAAAAAA4D8AAAAAAADgPwAAAAAAAOA/AAAAAAAA4D8CAAAAjAAAAAAAAAAAAAAAYuf/DP///wgAAAAAAAAAAAAAAAAAAAAAAAAAAAAAAAAAAAAAZAAAAAEAAABAAAAAAAAAAAAAAAAAAAAAAAAAAAAAAAAAAAAAAAAAAAAAAAAAAAAAAAAAAAAAAAAAAAAAAAAAAAAAAAAAAAAAAAAAAAAAAAAAAAAAAAAAAAAAAAAAAAAAFAAAADwAAAAAAAAAAAAAAAAAAAAUAAAAAQAAACMAAAAjAAAAIwAAAB4AAAAAAAAAZAAAAGQAAAAAAAAAZAAAAGQAAAAVAAAAYAAAAAAAAAAAAAAADwAAACADAAAAAAAAAAAAAAEAAACgMgAAVgcAAKr4//8BAAAAf39/AAEAAABkAAAAAAAAABQAAABAHwAAAAAAACYAAAAAAAAAwOD//wAAAAAmAAAAZAAAABYAAABMAAAAAAAAAAAAAAAEAAAAAAAAAAEAAABTU1MKAAAAACgAAAAoAAAAZAAAAGQAAAAAAAAAzMzMAAAAAABQAAAAUAAAAGQAAABkAAAAAAAAABcAAAAUAAAAAAAAAAAAAAD/fwAA/38AAAAAAAAJAAAABAAAAGQ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AJAAA+CUAAMA1AAA8KAAAECAAACYAAAAIAAAAAAAAAAAAAAA="/>
              </a:ext>
            </a:extLst>
          </p:cNvSpPr>
          <p:nvPr>
            <p:ph type="sldNum" sz="quarter" idx="2"/>
          </p:nvPr>
        </p:nvSpPr>
        <p:spPr/>
        <p:txBody>
          <a:bodyPr/>
          <a:lstStyle/>
          <a:p>
            <a:pPr/>
            <a:fld id="{C095632D-B09D-C0FA-D32D-46AF42632513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 type="tx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Picture 4"/>
          <p:cNvPicPr>
            <a:picLocks noChangeAspect="1"/>
            <a:extLst>
              <a:ext uri="smNativeData">
                <pr:smNativeData xmlns:pr="smNativeData" val="SMDATA_15_NksyXRMAAAAlAAAAEQAAAC0AAAAAkAAAAEgAAACQAAAASAAAAAAAAAAAAAAAAAAAAAEAAABQAAAAAAAAAAAA4D8AAAAAAADgPwAAAAAAAOA/AAAAAAAA4D8AAAAAAADgPwAAAAAAAOA/AAAAAAAA4D8AAAAAAADgPwAAAAAAAOA/AAAAAAAA4D8CAAAAjAAAAAAAAAAAAAAAYuf/DP///wgAAAAAAAAAAAAAAAAAAAAAAAAAAAAAAAAAAAAAZAAAAAEAAABAAAAAAAAAAAAAAAAAAAAAAAAAAAAAAAAAAAAAAAAAAAAAAAAAAAAAAAAAAAAAAAAAAAAAAAAAAAAAAAAAAAAAAAAAAAAAAAAAAAAAAAAAAAAAAAAAAAAAFAAAADwAAAAAAAAAAAAAAAAyRQkUAAAAAQAAABQAAAAUAAAAFAAAAAEAAAAAAAAAZAAAAGQAAAAAAAAAZAAAAGQAAAAVAAAAYAAAAAAAAAAAAAAADwAAACADAAAAAAAAAAAAAAEAAACgMgAAVgcAAKr4//8BAAAAf39/AAEAAABkAAAAAAAAABQAAABAHwAAAAAAACYAAAAAAAAAwOD//wAAAAAmAAAAZAAAABYAAABMAAAAAAAAAAAAAAAEAAAAAAAAAAEAAABTU1MKAAAAACgAAAAoAAAAZAAAAGQAAAAAAAAAzMzMAAAAAABQAAAAUAAAAGQAAABkAAAAAAAAAAcAAAA4AAAAAAAAAAAAAAAAAAAA////AAAAAAAAAAAAAAAAAAAAAAAAAAAAAAAAAAAAAABkAAAAZAAAAAAAAAAjAAAABAAAAGQAAAAXAAAAFAAAAAAAAAAAAAAA/38AAP9/AAAAAAAACQAAAAQAAAADAAAADAAAABAAAAAAAAAAAAAAAAAAAAAAAAAAHgAAAGgAAAAAAAAAAAAAAAAAAAAAAAAAAAAAABAnAAAQJwAAAAAAAAAAAAAAAAAAAAAAAAAAAAAAAAAAAAAAAAAAAAAUAAAAAAAAAMDA/wAAAAAAZAAAADIAAAAAAAAAZAAAAAAAAAB/f38ACgAAAB8AAABUAAAAYuf/Bf///wEAAAAAAAAAAAAAAAAAAAAAAAAAAAAAAAAAAAAAAAAAAAAyRQJ/f38AU1NTA8zMzADAwP8Af39/AAAAAAAAAAAAAAAAAP///wAAAAAAIQAAABgAAAAUAAAAlAIAAEQmAADEDAAAjSg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6220460"/>
            <a:ext cx="1656080" cy="3714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Número de diapositiva"/>
          <p:cNvSpPr>
            <a:spLocks noGrp="1" noChangeArrowheads="1"/>
            <a:extLst>
              <a:ext uri="smNativeData">
                <pr:smNativeData xmlns:pr="smNativeData" val="SMDATA_13_NksyXRMAAAAlAAAAZAAAAE0AAAAASAAAAEgAAABIAAAASAAAAAAAAAABAAAAAAAAAAEAAABQAAAAAAAAAAAA4D8AAAAAAADgPwAAAAAAAOA/AAAAAAAA4D8AAAAAAADgPwAAAAAAAOA/AAAAAAAA4D8AAAAAAADgPwAAAAAAAOA/AAAAAAAA4D8CAAAAjAAAAAAAAAAAAAAAYuf/DP///wgAAAAAAAAAAAAAAAAAAAAAAAAAAAAAAAAAAAAAZAAAAAEAAABAAAAAAAAAAAAAAAAAAAAAAAAAAAAAAAAAAAAAAAAAAAAAAAAAAAAAAAAAAAAAAAAAAAAAAAAAAAAAAAAAAAAAAAAAAAAAAAAAAAAAAAAAAAAAAAAAAAAAFAAAADwAAAAAAAAAAAAAAAAAAAAUAAAAAQAAACMAAAAjAAAAIwAAAB4AAAAAAAAAZAAAAGQAAAAAAAAAZAAAAGQAAAAVAAAAYAAAAAAAAAAAAAAADwAAACADAAAAAAAAAAAAAAEAAACgMgAAVgcAAKr4//8BAAAAf39/AAEAAABkAAAAAAAAABQAAABAHwAAAAAAACYAAAAAAAAAwOD//wAAAAAmAAAAZAAAABYAAABMAAAAAAAAAAAAAAAEAAAAAAAAAAEAAABTU1MKAAAAACgAAAAoAAAAZAAAAGQAAAAAAAAAzMzMAAAAAABQAAAAUAAAAGQAAABkAAAAAAAAABcAAAAUAAAAAAAAAAAAAAD/fwAA/38AAAAAAAAJAAAABAAAAD2L5DI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AJAAA+CUAAMA1AAA8KAAAECAAACYAAAAIAAAAAAAAAAAAAAA="/>
              </a:ext>
            </a:extLst>
          </p:cNvSpPr>
          <p:nvPr>
            <p:ph type="sldNum" sz="quarter" idx="2"/>
          </p:nvPr>
        </p:nvSpPr>
        <p:spPr/>
        <p:txBody>
          <a:bodyPr/>
          <a:lstStyle/>
          <a:p>
            <a:pPr/>
            <a:fld id="{C095632D-18EA-A196-A44C-EEC32E0252BB}" type="slidenum">
              <a:t/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 type="tx">
  <p:cSld name="explicaci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Picture 4"/>
          <p:cNvPicPr>
            <a:picLocks noChangeAspect="1"/>
            <a:extLst>
              <a:ext uri="smNativeData">
                <pr:smNativeData xmlns:pr="smNativeData" val="SMDATA_15_NksyXRMAAAAlAAAAEQAAAC0AAAAAkAAAAEgAAACQAAAASAAAAAAAAAAAAAAAAAAAAAEAAABQAAAAAAAAAAAA4D8AAAAAAADgPwAAAAAAAOA/AAAAAAAA4D8AAAAAAADgPwAAAAAAAOA/AAAAAAAA4D8AAAAAAADgPwAAAAAAAOA/AAAAAAAA4D8CAAAAjAAAAAAAAAAAAAAAYuf/DP///wgAAAAAAAAAAAAAAAAAAAAAAAAAAAAAAAAAAAAAZAAAAAEAAABAAAAAAAAAAAAAAAAAAAAAAAAAAAAAAAAAAAAAAAAAAAAAAAAAAAAAAAAAAAAAAAAAAAAAAAAAAAAAAAAAAAAAAAAAAAAAAAAAAAAAAAAAAAAAAAAAAAAAFAAAADwAAAAAAAAAAAAAAAAyRQkUAAAAAQAAABQAAAAUAAAAFAAAAAEAAAAAAAAAZAAAAGQAAAAAAAAAZAAAAGQAAAAVAAAAYAAAAAAAAAAAAAAADwAAACADAAAAAAAAAAAAAAEAAACgMgAAVgcAAKr4//8BAAAAf39/AAEAAABkAAAAAAAAABQAAABAHwAAAAAAACYAAAAAAAAAwOD//wAAAAAmAAAAZAAAABYAAABMAAAAAAAAAAAAAAAEAAAAAAAAAAEAAABTU1MKAAAAACgAAAAoAAAAZAAAAGQAAAAAAAAAzMzMAAAAAABQAAAAUAAAAGQAAABkAAAAAAAAAAcAAAA4AAAAAAAAAAAAAAAAAAAA////AAAAAAAAAAAAAAAAAAAAAAAAAAAAAAAAAAAAAABkAAAAZAAAAAAAAAAjAAAABAAAAGQAAAAXAAAAFAAAAAAAAAAAAAAA/38AAP9/AAAAAAAACQAAAAQAAAAH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lAIAAEQmAADEDAAAjSg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6220460"/>
            <a:ext cx="1656080" cy="3714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Número de diapositiva"/>
          <p:cNvSpPr>
            <a:spLocks noGrp="1" noChangeArrowheads="1"/>
            <a:extLst>
              <a:ext uri="smNativeData">
                <pr:smNativeData xmlns:pr="smNativeData" val="SMDATA_13_NksyXRMAAAAlAAAAZAAAAE0AAAAASAAAAEgAAABIAAAASAAAAAAAAAABAAAAAAAAAAEAAABQAAAAAAAAAAAA4D8AAAAAAADgPwAAAAAAAOA/AAAAAAAA4D8AAAAAAADgPwAAAAAAAOA/AAAAAAAA4D8AAAAAAADgPwAAAAAAAOA/AAAAAAAA4D8CAAAAjAAAAAAAAAAAAAAAYuf/DP///wgAAAAAAAAAAAAAAAAAAAAAAAAAAAAAAAAAAAAAZAAAAAEAAABAAAAAAAAAAAAAAAAAAAAAAAAAAAAAAAAAAAAAAAAAAAAAAAAAAAAAAAAAAAAAAAAAAAAAAAAAAAAAAAAAAAAAAAAAAAAAAAAAAAAAAAAAAAAAAAAAAAAAFAAAADwAAAAAAAAAAAAAAAAAAAAUAAAAAQAAACMAAAAjAAAAIwAAAB4AAAAAAAAAZAAAAGQAAAAAAAAAZAAAAGQAAAAVAAAAYAAAAAAAAAAAAAAADwAAACADAAAAAAAAAAAAAAEAAACgMgAAVgcAAKr4//8BAAAAf39/AAEAAABkAAAAAAAAABQAAABAHwAAAAAAACYAAAAAAAAAwOD//wAAAAAmAAAAZAAAABYAAABMAAAAAAAAAAAAAAAEAAAAAAAAAAEAAABTU1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AJAAA+CUAAMA1AAA8KAAAECAAACYAAAAIAAAAAAAAAAAAAAA="/>
              </a:ext>
            </a:extLst>
          </p:cNvSpPr>
          <p:nvPr>
            <p:ph type="sldNum" sz="quarter" idx="2"/>
          </p:nvPr>
        </p:nvSpPr>
        <p:spPr/>
        <p:txBody>
          <a:bodyPr/>
          <a:lstStyle/>
          <a:p>
            <a:pPr/>
            <a:fld id="{C095632D-4481-A7A3-CF4A-B2F61B0439E7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 type="tx">
  <p:cSld name="4_Separ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Picture 8"/>
          <p:cNvPicPr>
            <a:picLocks noChangeAspect="1"/>
            <a:extLst>
              <a:ext uri="smNativeData">
                <pr:smNativeData xmlns:pr="smNativeData" val="SMDATA_15_NksyXRMAAAAlAAAAEQAAAC0AAAAAkAAAAEgAAACQAAAASAAAAAAAAAAAAAAAAAAAAAEAAABQAAAAAAAAAAAA4D8AAAAAAADgPwAAAAAAAOA/AAAAAAAA4D8AAAAAAADgPwAAAAAAAOA/AAAAAAAA4D8AAAAAAADgPwAAAAAAAOA/AAAAAAAA4D8CAAAAjAAAAAAAAAAAAAAAYuf/DP///wgAAAAAAAAAAAAAAAAAAAAAAAAAAAAAAAAAAAAAZAAAAAEAAABAAAAAAAAAAAAAAAAAAAAAAAAAAAAAAAAAAAAAAAAAAAAAAAAAAAAAAAAAAAAAAAAAAAAAAAAAAAAAAAAAAAAAAAAAAAAAAAAAAAAAAAAAAAAAAAAAAAAAFAAAADwAAAAAAAAAAAAAAAAyRQkUAAAAAQAAABQAAAAUAAAAFAAAAAEAAAAAAAAAZAAAAGQAAAAAAAAAZAAAAGQAAAAVAAAAYAAAAAAAAAAAAAAADwAAACADAAAAAAAAAAAAAAEAAACgMgAAVgcAAKr4//8BAAAAf39/AAEAAABkAAAAAAAAABQAAABAHwAAAAAAACYAAAAAAAAAwOD//wAAAAAmAAAAZAAAABYAAABMAAAAAAAAAAAAAAAEAAAAAAAAAAEAAABTU1MKAAAAACgAAAAoAAAAZAAAAGQAAAAAAAAAzMzMAAAAAABQAAAAUAAAAGQAAABkAAAAAAAAAAcAAAA4AAAAAAAAAAAAAAAAAAAA////AAAAAAAAAAAAAAAAAAAAAACIDwAAdA0AAAAAAABkAAAAZAAAAAAAAAAjAAAABAAAAGQAAAAXAAAAFAAAAAAAAAAAAAAA/38AAP9/AAAAAAAACQAAAAQAAABVANsc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YEIAAM4mAAC9SAAA1SgAABAAAAAmAAAACAAAAP//////////"/>
              </a:ext>
            </a:extLst>
          </p:cNvPicPr>
          <p:nvPr/>
        </p:nvPicPr>
        <p:blipFill>
          <a:blip r:embed="rId2"/>
          <a:srcRect l="0" t="0" r="39760" b="34440"/>
          <a:stretch>
            <a:fillRect/>
          </a:stretch>
        </p:blipFill>
        <p:spPr>
          <a:xfrm>
            <a:off x="10789920" y="6308090"/>
            <a:ext cx="1034415" cy="32956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Picture 4" descr="Picture 4"/>
          <p:cNvPicPr>
            <a:picLocks noChangeAspect="1"/>
            <a:extLst>
              <a:ext uri="smNativeData">
                <pr:smNativeData xmlns:pr="smNativeData" val="SMDATA_15_NksyXRMAAAAlAAAAEQAAAC0AAAAAkAAAAEgAAACQAAAASAAAAAAAAAAAAAAAAAAAAAEAAABQAAAAAAAAAAAA4D8AAAAAAADgPwAAAAAAAOA/AAAAAAAA4D8AAAAAAADgPwAAAAAAAOA/AAAAAAAA4D8AAAAAAADgPwAAAAAAAOA/AAAAAAAA4D8CAAAAjAAAAAAAAAAAAAAAYuf/DP///wgAAAAAAAAAAAAAAAAAAAAAAAAAAAAAAAAAAAAAZAAAAAEAAABAAAAAAAAAAAAAAAAAAAAAAAAAAAAAAAAAAAAAAAAAAAAAAAAAAAAAAAAAAAAAAAAAAAAAAAAAAAAAAAAAAAAAAAAAAAAAAAAAAAAAAAAAAAAAAAAAAAAAFAAAADwAAAAAAAAAAAAAAAAyRQkUAAAAAQAAABQAAAAUAAAAFAAAAAEAAAAAAAAAZAAAAGQAAAAAAAAAZAAAAGQAAAAVAAAAYAAAAAAAAAAAAAAADwAAACADAAAAAAAAAAAAAAEAAACgMgAAVgcAAKr4//8BAAAAf39/AAEAAABkAAAAAAAAABQAAABAHwAAAAAAACYAAAAAAAAAwOD//wAAAAAmAAAAZAAAABYAAABMAAAAAAAAAAAAAAAEAAAAAAAAAAEAAABTU1M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lAIAADMmAADEDAAAeyg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6209665"/>
            <a:ext cx="1656080" cy="37084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Nivel de texto 1…"/>
          <p:cNvSpPr>
            <a:spLocks noGrp="1" noChangeArrowheads="1"/>
            <a:extLst>
              <a:ext uri="smNativeData">
                <pr:smNativeData xmlns:pr="smNativeData" val="SMDATA_13_NksyXRMAAAAlAAAAZAAAAA0AAAAAYAAAAGAAAABgAAAAYAAAAAAAAAABAAAAAAAAAAEAAABQAAAAAAAAAAAA4D8AAAAAAADgPwAAAAAAAOA/AAAAAAAA4D8AAAAAAADgPwAAAAAAAOA/AAAAAAAA4D8AAAAAAADgPwAAAAAAAOA/AAAAAAAA4D8CAAAAjAAAAAAAAAAAAAAAYuf/DP///wgAAAAAAAAAAAAAAAAAAAAAAAAAAAAAAAAAAAAAZAAAAAEAAABAAAAAAAAAAAAAAAAAAAAAAAAAAAAAAAAAAAAAAAAAAAAAAAAAAAAAAAAAAAAAAAAAAAAAAAAAAAAAAAAAAAAAAAAAAAAAAAAAAAAAAAAAAAAAAAAAAAAAFAAAADwAAAAAAAAAAAAAAAAAAAAUAAAAAQAAACMAAAAjAAAAIwAAAB4AAAAAAAAAZAAAAGQAAAAAAAAAZAAAAGQAAAAVAAAAYAAAAAAAAAAAAAAADwAAACADAAAAAAAAAAAAAAEAAACgMgAAVgcAAKr4//8BAAAAf39/AAEAAABkAAAAAAAAABQAAABAHwAAAAAAACYAAAAAAAAAwOD//wAAAAAmAAAAZAAAABYAAABMAAAAAAAAAAAAAAAEAAAAAAAAAAEAAABTU1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3AgAAYgkAAPlHAACOGwAAEAAAACYAAAAIAAAAvaAAAAAAAAA="/>
              </a:ext>
            </a:extLst>
          </p:cNvSpPr>
          <p:nvPr>
            <p:ph idx="1"/>
          </p:nvPr>
        </p:nvSpPr>
        <p:spPr>
          <a:xfrm>
            <a:off x="400685" y="1525270"/>
            <a:ext cx="11299190" cy="2954020"/>
          </a:xfrm>
        </p:spPr>
        <p:txBody>
          <a:bodyPr vert="horz" wrap="square" lIns="60960" tIns="60960" rIns="60960" bIns="60960" numCol="1" spcCol="215900" anchor="ctr">
            <a:prstTxWarp prst="textNoShape">
              <a:avLst/>
            </a:prstTxWarp>
          </a:bodyPr>
          <a:lstStyle>
            <a:lvl1pPr marL="0" indent="0" algn="ctr">
              <a:spcBef>
                <a:spcPts val="1400"/>
              </a:spcBef>
              <a:buNone/>
              <a:defRPr sz="6000" spc="-6">
                <a:latin typeface="Arial" pitchFamily="1" charset="0"/>
                <a:ea typeface="Calibri" pitchFamily="2" charset="0"/>
                <a:cs typeface="Calibri" pitchFamily="2" charset="0"/>
              </a:defRPr>
            </a:lvl1pPr>
            <a:lvl2pPr marL="2053590" indent="-1443990" algn="ctr">
              <a:spcBef>
                <a:spcPts val="1400"/>
              </a:spcBef>
              <a:buFontTx/>
              <a:buChar char="o"/>
              <a:defRPr sz="6000" spc="-6">
                <a:latin typeface="Arial" pitchFamily="1" charset="0"/>
                <a:ea typeface="Calibri" pitchFamily="2" charset="0"/>
                <a:cs typeface="Calibri" pitchFamily="2" charset="0"/>
              </a:defRPr>
            </a:lvl2pPr>
            <a:lvl3pPr marL="2663190" indent="-1443990" algn="ctr">
              <a:spcBef>
                <a:spcPts val="1400"/>
              </a:spcBef>
              <a:buFontTx/>
              <a:buChar char="▪"/>
              <a:defRPr sz="6000" spc="-6">
                <a:latin typeface="Arial" pitchFamily="1" charset="0"/>
                <a:ea typeface="Calibri" pitchFamily="2" charset="0"/>
                <a:cs typeface="Calibri" pitchFamily="2" charset="0"/>
              </a:defRPr>
            </a:lvl3pPr>
            <a:lvl4pPr marL="2791460" indent="-962660" algn="ctr">
              <a:spcBef>
                <a:spcPts val="1400"/>
              </a:spcBef>
              <a:buFontTx/>
              <a:defRPr sz="6000" spc="-6">
                <a:latin typeface="Arial" pitchFamily="1" charset="0"/>
                <a:ea typeface="Calibri" pitchFamily="2" charset="0"/>
                <a:cs typeface="Calibri" pitchFamily="2" charset="0"/>
              </a:defRPr>
            </a:lvl4pPr>
            <a:lvl5pPr marL="3115945" indent="-677545" algn="ctr">
              <a:spcBef>
                <a:spcPts val="1400"/>
              </a:spcBef>
              <a:buFontTx/>
              <a:defRPr sz="6000" spc="-6">
                <a:latin typeface="Arial" pitchFamily="1" charset="0"/>
                <a:ea typeface="Calibri" pitchFamily="2" charset="0"/>
                <a:cs typeface="Calibri" pitchFamily="2" charset="0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" name="Rectángulo 5"/>
          <p:cNvSpPr>
            <a:extLst>
              <a:ext uri="smNativeData">
                <pr:smNativeData xmlns:pr="smNativeData" val="SMDATA_13_NksyXRMAAAAlAAAAZAAAAA0AAAAASAAAAEgAAABIAAAASAAAAAAAAAABAAAAAAAAAAEAAABQAAAAAAAAAAAA4D8AAAAAAADgPwAAAAAAAOA/AAAAAAAA4D8AAAAAAADgPwAAAAAAAOA/AAAAAAAA4D8AAAAAAADgPwAAAAAAAOA/AAAAAAAA4D8CAAAAjAAAAAEAAAAAAAAAAP+YAP///wgAAAAAAAAAAAAAAAAAAAAAAAAAAAAAAAAAAAAAeAAAAAEAAABAAAAAAAAAAAAAAABaAAAAAAAAAAAAAAAAAAAAAAAAAAAAAAAAAAAAAAAAAAAAAAAAAAAAAAAAAAAAAAAAAAAAAAAAAAAAAAAAAAAAAAAAAAAAAAAAAAAAFAAAADwAAAAAAAAAAAAAAAAAAAAUAAAAAQAAACMAAAAjAAAAIwAAAB4AAAAAAAAAZAAAAGQAAAAAAAAAZAAAAGQAAAAVAAAAYAAAAAAAAAAAAAAADwAAACADAAAAAAAAAAAAAAEAAACgMgAAVgcAAKr4//8BAAAAf39/AAEAAABkAAAAAAAAABQAAABAHwAAAAAAACYAAAAAAAAAwOD//wAAAAAmAAAAZAAAABYAAABMAAAAAAAAAAAAAAAEAAAAAAAAAAEAAABTU1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/5gAAAAAAQAAAAAAAAAAAAAAAAAAAAAAAAAAAAAAAAAAAAAAAAAAAAAAAH9/fwAAAAADzMzMAMDA/wB/f38AAAAAAAAAAAAAAAAAAAAAAAAAAAAhAAAAGAAAABQAAAB1HwAARBsAAFwrAAA2HAAAEAAAACYAAAAIAAAA//////////8="/>
              </a:ext>
            </a:extLst>
          </p:cNvSpPr>
          <p:nvPr/>
        </p:nvSpPr>
        <p:spPr>
          <a:xfrm>
            <a:off x="5113655" y="4432300"/>
            <a:ext cx="1934845" cy="153670"/>
          </a:xfrm>
          <a:prstGeom prst="rect">
            <a:avLst/>
          </a:prstGeom>
          <a:solidFill>
            <a:srgbClr val="00FF98"/>
          </a:solidFill>
          <a:ln>
            <a:noFill/>
          </a:ln>
          <a:effectLst/>
        </p:spPr>
        <p:txBody>
          <a:bodyPr vert="horz" wrap="square" lIns="45720" tIns="45720" rIns="45720" bIns="45720" numCol="1" spcCol="215900" anchor="ctr"/>
          <a:lstStyle/>
          <a:p>
            <a:pPr algn="ctr">
              <a:defRPr>
                <a:solidFill>
                  <a:srgbClr val="FFFFFF"/>
                </a:solidFill>
                <a:latin typeface="Arial" pitchFamily="1" charset="0"/>
                <a:ea typeface="Arial" pitchFamily="1" charset="0"/>
                <a:cs typeface="Arial" pitchFamily="1" charset="0"/>
              </a:defRPr>
            </a:pPr>
          </a:p>
        </p:txBody>
      </p:sp>
      <p:sp>
        <p:nvSpPr>
          <p:cNvPr id="6" name="Número de diapositiva"/>
          <p:cNvSpPr>
            <a:spLocks noGrp="1" noChangeArrowheads="1"/>
            <a:extLst>
              <a:ext uri="smNativeData">
                <pr:smNativeData xmlns:pr="smNativeData" val="SMDATA_13_NksyXRMAAAAlAAAAZAAAAE0AAAAAAAAAAAAAAAAAAAAAAAAAAAAAAAAAAAAAAAAAAAEAAABQAAAAAAAAAAAA4D8AAAAAAADgPwAAAAAAAOA/AAAAAAAA4D8AAAAAAADgPwAAAAAAAOA/AAAAAAAA4D8AAAAAAADgPwAAAAAAAOA/AAAAAAAA4D8CAAAAjAAAAAAAAAAAAAAAYuf/DP///wgAAAAAAAAAAAAAAAAAAAAAAAAAAAAAAAAAAAAAZAAAAAEAAABAAAAAAAAAAAAAAAAAAAAAAAAAAAAAAAAAAAAAAAAAAAAAAAAAAAAAAAAAAAAAAAAAAAAAAAAAAAAAAAAAAAAAAAAAAAAAAAAAAAAAAAAAAAAAAAAAAAAAFAAAADwAAAAAAAAAAAAAAAAAAAAUAAAAAQAAACMAAAAjAAAAIwAAAB4AAAAAAAAAZAAAAGQAAAAAAAAAZAAAAGQAAAAVAAAAYAAAAAAAAAAAAAAADwAAACADAAAAAAAAAAAAAAEAAACgMgAAVgcAAKr4//8BAAAAf39/AAEAAABkAAAAAAAAABQAAABAHwAAAAAAACYAAAAAAAAAwOD//wAAAAAmAAAAZAAAABYAAABMAAAAAAAAAAAAAAAEAAAAAAAAAAEAAABTU1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UJQAAEycAABwmAAD8JwAAECAAACYAAAAIAAAAvYAAAAAAAAA="/>
              </a:ext>
            </a:extLst>
          </p:cNvSpPr>
          <p:nvPr>
            <p:ph type="sldNum" sz="quarter" idx="2"/>
          </p:nvPr>
        </p:nvSpPr>
        <p:spPr>
          <a:xfrm>
            <a:off x="6027420" y="6351905"/>
            <a:ext cx="167640" cy="147955"/>
          </a:xfrm>
        </p:spPr>
        <p:txBody>
          <a:bodyPr vert="horz" wrap="none" lIns="0" tIns="0" rIns="0" bIns="0" numCol="1" spcCol="215900" anchor="t">
            <a:prstTxWarp prst="textNoShape">
              <a:avLst/>
            </a:prstTxWarp>
          </a:bodyPr>
          <a:lstStyle>
            <a:lvl1pPr algn="l">
              <a:defRPr sz="1100">
                <a:latin typeface="Arial" pitchFamily="1" charset="0"/>
                <a:ea typeface="Helvetica" pitchFamily="1" charset="0"/>
                <a:cs typeface="Helvetica" pitchFamily="1" charset="0"/>
              </a:defRPr>
            </a:lvl1pPr>
          </a:lstStyle>
          <a:p>
            <a:pPr/>
            <a:fld id="{C095632D-B5FD-23C6-B3CE-43937E804516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úmero de diapositiva"/>
          <p:cNvSpPr>
            <a:spLocks noGrp="1" noChangeArrowheads="1"/>
            <a:extLst>
              <a:ext uri="smNativeData">
                <pr:smNativeData xmlns:pr="smNativeData" val="SMDATA_13_NksyXRMAAAAlAAAAZAAAAE0AAAAASAAAAEgAAABIAAAASAAAAAAAAAABAAAAAAAAAAEAAABQAAAAAAAAAAAA4D8AAAAAAADgPwAAAAAAAOA/AAAAAAAA4D8AAAAAAADgPwAAAAAAAOA/AAAAAAAA4D8AAAAAAADgPwAAAAAAAOA/AAAAAAAA4D8CAAAAjAAAAAAAAAAAAAAAYuf/DP///wgAAAAAAAAAAAAAAAAAAAAAAAAAAAAAAAAAAAAAZAAAAAEAAABAAAAAAAAAAAAAAAAAAAAAAAAAAAAAAAAAAAAAAAAAAAAAAAAAAAAAAAAAAAAAAAAAAAAAAAAAAAAAAAAAAAAAAAAAAAAAAAAAAAAAAAAAAAAAAAAAAAAAFAAAADwAAAAAAAAAAAAAAAAAAAAUAAAAAQAAACMAAAAjAAAAIwAAAB4AAAAAAAAAZAAAAGQAAAAAAAAAZAAAAGQAAAAVAAAAYAAAAAAAAAAAAAAADwAAACADAAAAAAAAAAAAAAEAAACgMgAAVgcAAKr4//8BAAAAf39/AAEAAABkAAAAAAAAABQAAABAHwAAAAAAACYAAAAAAAAAwOD//wAAAAAmAAAAZAAAABYAAABMAAAAAAAAAAAAAAAEAAAAAAAAAAEAAABTU1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AJAAA+CUAAMA1AAA8KAAAECAAACYAAAAIAAAAAAAAAAAAAAA="/>
              </a:ext>
            </a:extLst>
          </p:cNvSpPr>
          <p:nvPr>
            <p:ph type="sldNum" sz="quarter" idx="2"/>
          </p:nvPr>
        </p:nvSpPr>
        <p:spPr/>
        <p:txBody>
          <a:bodyPr/>
          <a:lstStyle/>
          <a:p>
            <a:pPr/>
            <a:fld id="{C095632D-DCE2-ACBB-AC41-2AEE030F5A7F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 type="tx">
  <p:cSld name="3_Separ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Picture 4"/>
          <p:cNvPicPr>
            <a:picLocks noChangeAspect="1"/>
            <a:extLst>
              <a:ext uri="smNativeData">
                <pr:smNativeData xmlns:pr="smNativeData" val="SMDATA_15_NksyXRMAAAAlAAAAEQAAAC0AAAAAkAAAAEgAAACQAAAASAAAAAAAAAAAAAAAAAAAAAEAAABQAAAAAAAAAAAA4D8AAAAAAADgPwAAAAAAAOA/AAAAAAAA4D8AAAAAAADgPwAAAAAAAOA/AAAAAAAA4D8AAAAAAADgPwAAAAAAAOA/AAAAAAAA4D8CAAAAjAAAAAAAAAAAAAAAYuf/DP///wgAAAAAAAAAAAAAAAAAAAAAAAAAAAAAAAAAAAAAZAAAAAEAAABAAAAAAAAAAAAAAAAAAAAAAAAAAAAAAAAAAAAAAAAAAAAAAAAAAAAAAAAAAAAAAAAAAAAAAAAAAAAAAAAAAAAAAAAAAAAAAAAAAAAAAAAAAAAAAAAAAAAAFAAAADwAAAAAAAAAAAAAAAAyRQkUAAAAAQAAABQAAAAUAAAAFAAAAAEAAAAAAAAAZAAAAGQAAAAAAAAAZAAAAGQAAAAVAAAAYAAAAAAAAAAAAAAADwAAACADAAAAAAAAAAAAAAEAAACgMgAAVgcAAKr4//8BAAAAf39/AAEAAABkAAAAAAAAABQAAABAHwAAAAAAACYAAAAAAAAAwOD//wAAAAAmAAAAZAAAABYAAABMAAAAAAAAAAAAAAAEAAAAAAAAAAEAAABTU1MKAAAAACgAAAAoAAAAZAAAAGQAAAAAAAAAzMzMAAAAAABQAAAAUAAAAGQAAABkAAAAAAAAAAcAAAA4AAAAAAAAAAAAAAAAAAAA////AAAAAAAAAAAAAAAAAAAAAAAAAAAAAAAAAAAAAABkAAAAZAAAAAAAAAAjAAAABAAAAGQAAAAXAAAAFAAAAAAAAAAAAAAA/38AAP9/AAAAAAAACQAAAAQAAADH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lAIAADMmAADEDAAAeyg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6209665"/>
            <a:ext cx="1656080" cy="37084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Nivel de texto 1…"/>
          <p:cNvSpPr>
            <a:spLocks noGrp="1" noChangeArrowheads="1"/>
            <a:extLst>
              <a:ext uri="smNativeData">
                <pr:smNativeData xmlns:pr="smNativeData" val="SMDATA_13_NksyXRMAAAAlAAAAZAAAAA0AAAAAYAAAAGAAAABgAAAAYAAAAAAAAAABAAAAAAAAAAEAAABQAAAAAAAAAAAA4D8AAAAAAADgPwAAAAAAAOA/AAAAAAAA4D8AAAAAAADgPwAAAAAAAOA/AAAAAAAA4D8AAAAAAADgPwAAAAAAAOA/AAAAAAAA4D8CAAAAjAAAAAAAAAAAAAAAYuf/DP///wgAAAAAAAAAAAAAAAAAAAAAAAAAAAAAAAAAAAAAZAAAAAEAAABAAAAAAAAAAAAAAAAAAAAAAAAAAAAAAAAAAAAAAAAAAAAAAAAAAAAAAAAAAAAAAAAAAAAAAAAAAAAAAAAAAAAAAAAAAAAAAAAAAAAAAAAAAAAAAAAAAAAAFAAAADwAAAAAAAAAAAAAAAAAAAAUAAAAAQAAACMAAAAjAAAAIwAAAB4AAAAAAAAAZAAAAGQAAAAAAAAAZAAAAGQAAAAVAAAAYAAAAAAAAAAAAAAADwAAACADAAAAAAAAAAAAAAEAAACgMgAAVgcAAKr4//8BAAAAf39/AAEAAABkAAAAAAAAABQAAABAHwAAAAAAACYAAAAAAAAAwOD//wAAAAAmAAAAZAAAABYAAABMAAAAAAAAAAAAAAAEAAAAAAAAAAEAAABTU1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3AgAAYgkAAPlHAACOGwAAEAAAACYAAAAIAAAAvaAAAAAAAAA="/>
              </a:ext>
            </a:extLst>
          </p:cNvSpPr>
          <p:nvPr>
            <p:ph idx="1"/>
          </p:nvPr>
        </p:nvSpPr>
        <p:spPr>
          <a:xfrm>
            <a:off x="400685" y="1525270"/>
            <a:ext cx="11299190" cy="2954020"/>
          </a:xfrm>
        </p:spPr>
        <p:txBody>
          <a:bodyPr vert="horz" wrap="square" lIns="60960" tIns="60960" rIns="60960" bIns="60960" numCol="1" spcCol="215900" anchor="ctr">
            <a:prstTxWarp prst="textNoShape">
              <a:avLst/>
            </a:prstTxWarp>
          </a:bodyPr>
          <a:lstStyle>
            <a:lvl1pPr marL="0" indent="0" algn="ctr">
              <a:spcBef>
                <a:spcPts val="1400"/>
              </a:spcBef>
              <a:buNone/>
              <a:defRPr sz="6000" spc="-6">
                <a:latin typeface="Arial" pitchFamily="1" charset="0"/>
                <a:ea typeface="Calibri" pitchFamily="2" charset="0"/>
                <a:cs typeface="Calibri" pitchFamily="2" charset="0"/>
              </a:defRPr>
            </a:lvl1pPr>
            <a:lvl2pPr marL="2053590" indent="-1443990" algn="ctr">
              <a:spcBef>
                <a:spcPts val="1400"/>
              </a:spcBef>
              <a:buFontTx/>
              <a:buChar char="o"/>
              <a:defRPr sz="6000" spc="-6">
                <a:latin typeface="Arial" pitchFamily="1" charset="0"/>
                <a:ea typeface="Calibri" pitchFamily="2" charset="0"/>
                <a:cs typeface="Calibri" pitchFamily="2" charset="0"/>
              </a:defRPr>
            </a:lvl2pPr>
            <a:lvl3pPr marL="2663190" indent="-1443990" algn="ctr">
              <a:spcBef>
                <a:spcPts val="1400"/>
              </a:spcBef>
              <a:buFontTx/>
              <a:buChar char="▪"/>
              <a:defRPr sz="6000" spc="-6">
                <a:latin typeface="Arial" pitchFamily="1" charset="0"/>
                <a:ea typeface="Calibri" pitchFamily="2" charset="0"/>
                <a:cs typeface="Calibri" pitchFamily="2" charset="0"/>
              </a:defRPr>
            </a:lvl3pPr>
            <a:lvl4pPr marL="2791460" indent="-962660" algn="ctr">
              <a:spcBef>
                <a:spcPts val="1400"/>
              </a:spcBef>
              <a:buFontTx/>
              <a:defRPr sz="6000" spc="-6">
                <a:latin typeface="Arial" pitchFamily="1" charset="0"/>
                <a:ea typeface="Calibri" pitchFamily="2" charset="0"/>
                <a:cs typeface="Calibri" pitchFamily="2" charset="0"/>
              </a:defRPr>
            </a:lvl4pPr>
            <a:lvl5pPr marL="3115945" indent="-677545" algn="ctr">
              <a:spcBef>
                <a:spcPts val="1400"/>
              </a:spcBef>
              <a:buFontTx/>
              <a:defRPr sz="6000" spc="-6">
                <a:latin typeface="Arial" pitchFamily="1" charset="0"/>
                <a:ea typeface="Calibri" pitchFamily="2" charset="0"/>
                <a:cs typeface="Calibri" pitchFamily="2" charset="0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Rectángulo 5"/>
          <p:cNvSpPr>
            <a:extLst>
              <a:ext uri="smNativeData">
                <pr:smNativeData xmlns:pr="smNativeData" val="SMDATA_13_NksyXRMAAAAlAAAAZAAAAA0AAAAASAAAAEgAAABIAAAASAAAAAAAAAABAAAAAAAAAAEAAABQAAAAAAAAAAAA4D8AAAAAAADgPwAAAAAAAOA/AAAAAAAA4D8AAAAAAADgPwAAAAAAAOA/AAAAAAAA4D8AAAAAAADgPwAAAAAAAOA/AAAAAAAA4D8CAAAAjAAAAAEAAAAAAAAAAO3/AP///wgAAAAAAAAAAAAAAAAAAAAAAAAAAAAAAAAAAAAAeAAAAAEAAABAAAAAAAAAAAAAAABaAAAAAAAAAAAAAAAAAAAAAAAAAAAAAAAAAAAAAAAAAAAAAAAAAAAAAAAAAAAAAAAAAAAAAAAAAAAAAAAAAAAAAAAAAAAAAAAAAAAAFAAAADwAAAAAAAAAAAAAAAAAAAAUAAAAAQAAACMAAAAjAAAAIwAAAB4AAAAAAAAAZAAAAGQAAAAAAAAAZAAAAGQAAAAVAAAAYAAAAAAAAAAAAAAADwAAACADAAAAAAAAAAAAAAEAAACgMgAAVgcAAKr4//8BAAAAf39/AAEAAABkAAAAAAAAABQAAABAHwAAAAAAACYAAAAAAAAAwOD//wAAAAAmAAAAZAAAABYAAABMAAAAAAAAAAAAAAAEAAAAAAAAAAEAAABTU1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7f8AAAAAAQAAAAAAAAAAAAAAAAAAAAAAAAAAAAAAAAAAAAAAAAAAAAAAAH9/fwAAAAADzMzMAMDA/wB/f38AAAAAAAAAAAAAAAAAAAAAAAAAAAAhAAAAGAAAABQAAAB1HwAARBsAAFwrAAA2HAAAEAAAACYAAAAIAAAA//////////8="/>
              </a:ext>
            </a:extLst>
          </p:cNvSpPr>
          <p:nvPr/>
        </p:nvSpPr>
        <p:spPr>
          <a:xfrm>
            <a:off x="5113655" y="4432300"/>
            <a:ext cx="1934845" cy="153670"/>
          </a:xfrm>
          <a:prstGeom prst="rect">
            <a:avLst/>
          </a:prstGeom>
          <a:solidFill>
            <a:srgbClr val="00EDFF"/>
          </a:solidFill>
          <a:ln>
            <a:noFill/>
          </a:ln>
          <a:effectLst/>
        </p:spPr>
        <p:txBody>
          <a:bodyPr vert="horz" wrap="square" lIns="45720" tIns="45720" rIns="45720" bIns="45720" numCol="1" spcCol="215900" anchor="ctr"/>
          <a:lstStyle/>
          <a:p>
            <a:pPr algn="ctr">
              <a:defRPr>
                <a:solidFill>
                  <a:srgbClr val="FFFFFF"/>
                </a:solidFill>
                <a:latin typeface="Arial" pitchFamily="1" charset="0"/>
                <a:ea typeface="Arial" pitchFamily="1" charset="0"/>
                <a:cs typeface="Arial" pitchFamily="1" charset="0"/>
              </a:defRPr>
            </a:pPr>
          </a:p>
        </p:txBody>
      </p:sp>
      <p:sp>
        <p:nvSpPr>
          <p:cNvPr id="5" name="Número de diapositiva"/>
          <p:cNvSpPr>
            <a:spLocks noGrp="1" noChangeArrowheads="1"/>
            <a:extLst>
              <a:ext uri="smNativeData">
                <pr:smNativeData xmlns:pr="smNativeData" val="SMDATA_13_NksyXRMAAAAlAAAAZAAAAE0AAAAAAAAAAAAAAAAAAAAAAAAAAAAAAAAAAAAAAAAAAAEAAABQAAAAAAAAAAAA4D8AAAAAAADgPwAAAAAAAOA/AAAAAAAA4D8AAAAAAADgPwAAAAAAAOA/AAAAAAAA4D8AAAAAAADgPwAAAAAAAOA/AAAAAAAA4D8CAAAAjAAAAAAAAAAAAAAAYuf/DP///wgAAAAAAAAAAAAAAAAAAAAAAAAAAAAAAAAAAAAAZAAAAAEAAABAAAAAAAAAAAAAAAAAAAAAAAAAAAAAAAAAAAAAAAAAAAAAAAAAAAAAAAAAAAAAAAAAAAAAAAAAAAAAAAAAAAAAAAAAAAAAAAAAAAAAAAAAAAAAAAAAAAAAFAAAADwAAAAAAAAAAAAAAAAAAAAUAAAAAQAAACMAAAAjAAAAIwAAAB4AAAAAAAAAZAAAAGQAAAAAAAAAZAAAAGQAAAAVAAAAYAAAAAAAAAAAAAAADwAAACADAAAAAAAAAAAAAAEAAACgMgAAVgcAAKr4//8BAAAAf39/AAEAAABkAAAAAAAAABQAAABAHwAAAAAAACYAAAAAAAAAwOD//wAAAAAmAAAAZAAAABYAAABMAAAAAAAAAAAAAAAEAAAAAAAAAAEAAABTU1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UJQAACycAABwmAAD0JwAAECAAACYAAAAIAAAAvYAAAAAAAAA="/>
              </a:ext>
            </a:extLst>
          </p:cNvSpPr>
          <p:nvPr>
            <p:ph type="sldNum" sz="quarter" idx="2"/>
          </p:nvPr>
        </p:nvSpPr>
        <p:spPr>
          <a:xfrm>
            <a:off x="6027420" y="6346825"/>
            <a:ext cx="167640" cy="147955"/>
          </a:xfrm>
        </p:spPr>
        <p:txBody>
          <a:bodyPr vert="horz" wrap="none" lIns="0" tIns="0" rIns="0" bIns="0" numCol="1" spcCol="215900" anchor="t">
            <a:prstTxWarp prst="textNoShape">
              <a:avLst/>
            </a:prstTxWarp>
          </a:bodyPr>
          <a:lstStyle>
            <a:lvl1pPr algn="l">
              <a:defRPr sz="1100">
                <a:latin typeface="Arial" pitchFamily="1" charset="0"/>
                <a:ea typeface="Helvetica" pitchFamily="1" charset="0"/>
                <a:cs typeface="Helvetica" pitchFamily="1" charset="0"/>
              </a:defRPr>
            </a:lvl1pPr>
          </a:lstStyle>
          <a:p>
            <a:pPr/>
            <a:fld id="{C095632D-F89B-F80D-D515-0E58B55B235B}" type="slidenum">
              <a:t/>
            </a:fld>
          </a:p>
        </p:txBody>
      </p:sp>
      <p:pic>
        <p:nvPicPr>
          <p:cNvPr id="6" name="Picture 8" descr="Picture 8"/>
          <p:cNvPicPr>
            <a:picLocks noChangeAspect="1"/>
            <a:extLst>
              <a:ext uri="smNativeData">
                <pr:smNativeData xmlns:pr="smNativeData" val="SMDATA_15_NksyXRMAAAAlAAAAEQAAAC0AAAAAkAAAAEgAAACQAAAASAAAAAAAAAAAAAAAAAAAAAEAAABQAAAAAAAAAAAA4D8AAAAAAADgPwAAAAAAAOA/AAAAAAAA4D8AAAAAAADgPwAAAAAAAOA/AAAAAAAA4D8AAAAAAADgPwAAAAAAAOA/AAAAAAAA4D8CAAAAjAAAAAAAAAAAAAAAYuf/DP///wgAAAAAAAAAAAAAAAAAAAAAAAAAAAAAAAAAAAAAZAAAAAEAAABAAAAAAAAAAAAAAAAAAAAAAAAAAAAAAAAAAAAAAAAAAAAAAAAAAAAAAAAAAAAAAAAAAAAAAAAAAAAAAAAAAAAAAAAAAAAAAAAAAAAAAAAAAAAAAAAAAAAAFAAAADwAAAAAAAAAAAAAAAAyRQkUAAAAAQAAABQAAAAUAAAAFAAAAAEAAAAAAAAAZAAAAGQAAAAAAAAAZAAAAGQAAAAVAAAAYAAAAAAAAAAAAAAADwAAACADAAAAAAAAAAAAAAEAAACgMgAAVgcAAKr4//8BAAAAf39/AAEAAABkAAAAAAAAABQAAABAHwAAAAAAACYAAAAAAAAAwOD//wAAAAAmAAAAZAAAABYAAABMAAAAAAAAAAAAAAAEAAAAAAAAAAEAAABTU1MKAAAAACgAAAAoAAAAZAAAAGQAAAAAAAAAzMzMAAAAAABQAAAAUAAAAGQAAABkAAAAAAAAAAcAAAA4AAAAAAAAAAAAAAAAAAAA////AAAAAAAAAAAAAAAAAAAAAACIDwAAdA0AAAAAAABkAAAAZAAAAAAAAAAjAAAABAAAAGQAAAAXAAAAFAAAAAAAAAAAAAAA/38AAP9/AAAAAAAACQAAAAQAAABH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YEIAAM4mAAC9SAAA1SgAABAAAAAmAAAACAAAAP//////////"/>
              </a:ext>
            </a:extLst>
          </p:cNvPicPr>
          <p:nvPr/>
        </p:nvPicPr>
        <p:blipFill>
          <a:blip r:embed="rId3"/>
          <a:srcRect l="0" t="0" r="39760" b="34440"/>
          <a:stretch>
            <a:fillRect/>
          </a:stretch>
        </p:blipFill>
        <p:spPr>
          <a:xfrm>
            <a:off x="10789920" y="6308090"/>
            <a:ext cx="1034415" cy="32956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 type="tx">
  <p:cSld name="4_Separ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Picture 4"/>
          <p:cNvPicPr>
            <a:picLocks noChangeAspect="1"/>
            <a:extLst>
              <a:ext uri="smNativeData">
                <pr:smNativeData xmlns:pr="smNativeData" val="SMDATA_15_NksyXRMAAAAlAAAAEQAAAC0AAAAAkAAAAEgAAACQAAAASAAAAAAAAAAAAAAAAAAAAAEAAABQAAAAAAAAAAAA4D8AAAAAAADgPwAAAAAAAOA/AAAAAAAA4D8AAAAAAADgPwAAAAAAAOA/AAAAAAAA4D8AAAAAAADgPwAAAAAAAOA/AAAAAAAA4D8CAAAAjAAAAAAAAAAAAAAAYuf/DP///wgAAAAAAAAAAAAAAAAAAAAAAAAAAAAAAAAAAAAAZAAAAAEAAABAAAAAAAAAAAAAAAAAAAAAAAAAAAAAAAAAAAAAAAAAAAAAAAAAAAAAAAAAAAAAAAAAAAAAAAAAAAAAAAAAAAAAAAAAAAAAAAAAAAAAAAAAAAAAAAAAAAAAFAAAADwAAAAAAAAAAAAAAAAyRQkUAAAAAQAAABQAAAAUAAAAFAAAAAEAAAAAAAAAZAAAAGQAAAAAAAAAZAAAAGQAAAAVAAAAYAAAAAAAAAAAAAAADwAAACADAAAAAAAAAAAAAAEAAACgMgAAVgcAAKr4//8BAAAAf39/AAEAAABkAAAAAAAAABQAAABAHwAAAAAAACYAAAAAAAAAwOD//wAAAAAmAAAAZAAAABYAAABMAAAAAAAAAAAAAAAEAAAAAAAAAAEAAABTU1MKAAAAACgAAAAoAAAAZAAAAGQAAAAAAAAAzMzMAAAAAABQAAAAUAAAAGQAAABkAAAAAAAAAAcAAAA4AAAAAAAAAAAAAAAAAAAA////AAAAAAAAAAAAAAAAAAAAAAAAAAAAAAAAAAAAAABkAAAAZAAAAAAAAAAjAAAABAAAAGQAAAAXAAAAFAAAAAAAAAAAAAAA/38AAP9/AAAAAAAACQAAAAQAAAAE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lAIAADMmAADEDAAAeyg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6209665"/>
            <a:ext cx="1656080" cy="37084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Nivel de texto 1…"/>
          <p:cNvSpPr>
            <a:spLocks noGrp="1" noChangeArrowheads="1"/>
            <a:extLst>
              <a:ext uri="smNativeData">
                <pr:smNativeData xmlns:pr="smNativeData" val="SMDATA_13_NksyXRMAAAAlAAAAZAAAAA0AAAAAYAAAAGAAAABgAAAAYAAAAAAAAAABAAAAAAAAAAEAAABQAAAAAAAAAAAA4D8AAAAAAADgPwAAAAAAAOA/AAAAAAAA4D8AAAAAAADgPwAAAAAAAOA/AAAAAAAA4D8AAAAAAADgPwAAAAAAAOA/AAAAAAAA4D8CAAAAjAAAAAAAAAAAAAAAYuf/DP///wgAAAAAAAAAAAAAAAAAAAAAAAAAAAAAAAAAAAAAZAAAAAEAAABAAAAAAAAAAAAAAAAAAAAAAAAAAAAAAAAAAAAAAAAAAAAAAAAAAAAAAAAAAAAAAAAAAAAAAAAAAAAAAAAAAAAAAAAAAAAAAAAAAAAAAAAAAAAAAAAAAAAAFAAAADwAAAAAAAAAAAAAAAAAAAAUAAAAAQAAACMAAAAjAAAAIwAAAB4AAAAAAAAAZAAAAGQAAAAAAAAAZAAAAGQAAAAVAAAAYAAAAAAAAAAAAAAADwAAACADAAAAAAAAAAAAAAEAAACgMgAAVgcAAKr4//8BAAAAf39/AAEAAABkAAAAAAAAABQAAABAHwAAAAAAACYAAAAAAAAAwOD//wAAAAAmAAAAZAAAABYAAABMAAAAAAAAAAAAAAAEAAAAAAAAAAEAAABTU1MKAAAAACgAAAAoAAAAZAAAAGQAAAAAAAAAzMzMAAAAAABQAAAAUAAAAGQAAABkAAAAAAAAABcAAAAUAAAAAAAAAAAAAAD/fwAA/38AAAAAAAAJAAAABAAAAOA3Vg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3AgAAYgkAAPlHAACOGwAAEAAAACYAAAAIAAAAvaAAAAAAAAA="/>
              </a:ext>
            </a:extLst>
          </p:cNvSpPr>
          <p:nvPr>
            <p:ph idx="1"/>
          </p:nvPr>
        </p:nvSpPr>
        <p:spPr>
          <a:xfrm>
            <a:off x="400685" y="1525270"/>
            <a:ext cx="11299190" cy="2954020"/>
          </a:xfrm>
        </p:spPr>
        <p:txBody>
          <a:bodyPr vert="horz" wrap="square" lIns="60960" tIns="60960" rIns="60960" bIns="60960" numCol="1" spcCol="215900" anchor="ctr">
            <a:prstTxWarp prst="textNoShape">
              <a:avLst/>
            </a:prstTxWarp>
          </a:bodyPr>
          <a:lstStyle>
            <a:lvl1pPr marL="0" indent="0" algn="ctr">
              <a:spcBef>
                <a:spcPts val="1400"/>
              </a:spcBef>
              <a:buNone/>
              <a:defRPr sz="6000" spc="-6">
                <a:latin typeface="Arial" pitchFamily="1" charset="0"/>
                <a:ea typeface="Calibri" pitchFamily="2" charset="0"/>
                <a:cs typeface="Calibri" pitchFamily="2" charset="0"/>
              </a:defRPr>
            </a:lvl1pPr>
            <a:lvl2pPr marL="2053590" indent="-1443990" algn="ctr">
              <a:spcBef>
                <a:spcPts val="1400"/>
              </a:spcBef>
              <a:buFontTx/>
              <a:buChar char="o"/>
              <a:defRPr sz="6000" spc="-6">
                <a:latin typeface="Arial" pitchFamily="1" charset="0"/>
                <a:ea typeface="Calibri" pitchFamily="2" charset="0"/>
                <a:cs typeface="Calibri" pitchFamily="2" charset="0"/>
              </a:defRPr>
            </a:lvl2pPr>
            <a:lvl3pPr marL="2663190" indent="-1443990" algn="ctr">
              <a:spcBef>
                <a:spcPts val="1400"/>
              </a:spcBef>
              <a:buFontTx/>
              <a:buChar char="▪"/>
              <a:defRPr sz="6000" spc="-6">
                <a:latin typeface="Arial" pitchFamily="1" charset="0"/>
                <a:ea typeface="Calibri" pitchFamily="2" charset="0"/>
                <a:cs typeface="Calibri" pitchFamily="2" charset="0"/>
              </a:defRPr>
            </a:lvl3pPr>
            <a:lvl4pPr marL="2791460" indent="-962660" algn="ctr">
              <a:spcBef>
                <a:spcPts val="1400"/>
              </a:spcBef>
              <a:buFontTx/>
              <a:defRPr sz="6000" spc="-6">
                <a:latin typeface="Arial" pitchFamily="1" charset="0"/>
                <a:ea typeface="Calibri" pitchFamily="2" charset="0"/>
                <a:cs typeface="Calibri" pitchFamily="2" charset="0"/>
              </a:defRPr>
            </a:lvl4pPr>
            <a:lvl5pPr marL="3115945" indent="-677545" algn="ctr">
              <a:spcBef>
                <a:spcPts val="1400"/>
              </a:spcBef>
              <a:buFontTx/>
              <a:defRPr sz="6000" spc="-6">
                <a:latin typeface="Arial" pitchFamily="1" charset="0"/>
                <a:ea typeface="Calibri" pitchFamily="2" charset="0"/>
                <a:cs typeface="Calibri" pitchFamily="2" charset="0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Rectángulo 5"/>
          <p:cNvSpPr>
            <a:extLst>
              <a:ext uri="smNativeData">
                <pr:smNativeData xmlns:pr="smNativeData" val="SMDATA_13_NksyXRMAAAAlAAAAZAAAAA0AAAAASAAAAEgAAABIAAAASAAAAAAAAAABAAAAAAAAAAEAAABQAAAAAAAAAAAA4D8AAAAAAADgPwAAAAAAAOA/AAAAAAAA4D8AAAAAAADgPwAAAAAAAOA/AAAAAAAA4D8AAAAAAADgPwAAAAAAAOA/AAAAAAAA4D8CAAAAjAAAAAEAAAAAAAAAAP+YAP///wgAAAAAAAAAAAAAAAAAAAAAAAAAAAAAAAAAAAAAeAAAAAEAAABAAAAAAAAAAAAAAABaAAAAAAAAAAAAAAAAAAAAAAAAAAAAAAAAAAAAAAAAAAAAAAAAAAAAAAAAAAAAAAAAAAAAAAAAAAAAAAAAAAAAAAAAAAAAAAAAAAAAFAAAADwAAAAAAAAAAAAAAAAAAAAUAAAAAQAAACMAAAAjAAAAIwAAAB4AAAAAAAAAZAAAAGQAAAAAAAAAZAAAAGQAAAAVAAAAYAAAAAAAAAAAAAAADwAAACADAAAAAAAAAAAAAAEAAACgMgAAVgcAAKr4//8BAAAAf39/AAEAAABkAAAAAAAAABQAAABAHwAAAAAAACYAAAAAAAAAwOD//wAAAAAmAAAAZAAAABYAAABMAAAAAAAAAAAAAAAEAAAAAAAAAAEAAABTU1MKAAAAACgAAAAoAAAAZAAAAGQAAAAAAAAAzMzMAAAAAABQAAAAUAAAAGQAAABkAAAAAAAAABcAAAAUAAAAAAAAAAAAAAD/fwAA/38AAAAAAAAJAAAABAAAAKuL5DIMAAAAEAAAAAAAAAAAAAAAAAAAAAAAAAAeAAAAaAAAAAAAAAAAAAAAAAAAAAAAAAAAAAAAECcAABAnAAAAAAAAAAAAAAAAAAAAAAAAAAAAAAAAAAAAAAAAAAAAABQAAAAAAAAAwMD/AAAAAABkAAAAMgAAAAAAAABkAAAAAAAAAH9/fwAKAAAAHwAAAFQAAAAA/5gAAAAAAQAAAAAAAAAAAAAAAAAAAAAAAAAAAAAAAAAAAAAAAAAAAAAAAH9/fwAAAAADzMzMAMDA/wB/f38AAAAAAAAAAAAAAAAAAAAAAAAAAAAhAAAAGAAAABQAAAB1HwAARBsAAFwrAAA2HAAAEAAAACYAAAAIAAAA//////////8="/>
              </a:ext>
            </a:extLst>
          </p:cNvSpPr>
          <p:nvPr/>
        </p:nvSpPr>
        <p:spPr>
          <a:xfrm>
            <a:off x="5113655" y="4432300"/>
            <a:ext cx="1934845" cy="153670"/>
          </a:xfrm>
          <a:prstGeom prst="rect">
            <a:avLst/>
          </a:prstGeom>
          <a:solidFill>
            <a:srgbClr val="00FF98"/>
          </a:solidFill>
          <a:ln>
            <a:noFill/>
          </a:ln>
          <a:effectLst/>
        </p:spPr>
        <p:txBody>
          <a:bodyPr vert="horz" wrap="square" lIns="45720" tIns="45720" rIns="45720" bIns="45720" numCol="1" spcCol="215900" anchor="ctr"/>
          <a:lstStyle/>
          <a:p>
            <a:pPr algn="ctr">
              <a:defRPr>
                <a:solidFill>
                  <a:srgbClr val="FFFFFF"/>
                </a:solidFill>
                <a:latin typeface="Arial" pitchFamily="1" charset="0"/>
                <a:ea typeface="Arial" pitchFamily="1" charset="0"/>
                <a:cs typeface="Arial" pitchFamily="1" charset="0"/>
              </a:defRPr>
            </a:pPr>
          </a:p>
        </p:txBody>
      </p:sp>
      <p:sp>
        <p:nvSpPr>
          <p:cNvPr id="5" name="Número de diapositiva"/>
          <p:cNvSpPr>
            <a:spLocks noGrp="1" noChangeArrowheads="1"/>
            <a:extLst>
              <a:ext uri="smNativeData">
                <pr:smNativeData xmlns:pr="smNativeData" val="SMDATA_13_NksyXRMAAAAlAAAAZAAAAE0AAAAAAAAAAAAAAAAAAAAAAAAAAAAAAAAAAAAAAAAAAAEAAABQAAAAAAAAAAAA4D8AAAAAAADgPwAAAAAAAOA/AAAAAAAA4D8AAAAAAADgPwAAAAAAAOA/AAAAAAAA4D8AAAAAAADgPwAAAAAAAOA/AAAAAAAA4D8CAAAAjAAAAAAAAAAAAAAAYuf/DP///wgAAAAAAAAAAAAAAAAAAAAAAAAAAAAAAAAAAAAAZAAAAAEAAABAAAAAAAAAAAAAAAAAAAAAAAAAAAAAAAAAAAAAAAAAAAAAAAAAAAAAAAAAAAAAAAAAAAAAAAAAAAAAAAAAAAAAAAAAAAAAAAAAAAAAAAAAAAAAAAAAAAAAFAAAADwAAAAAAAAAAAAAAAAAAAAUAAAAAQAAACMAAAAjAAAAIwAAAB4AAAAAAAAAZAAAAGQAAAAAAAAAZAAAAGQAAAAVAAAAYAAAAAAAAAAAAAAADwAAACADAAAAAAAAAAAAAAEAAACgMgAAVgcAAKr4//8BAAAAf39/AAEAAABkAAAAAAAAABQAAABAHwAAAAAAACYAAAAAAAAAwOD//wAAAAAmAAAAZAAAABYAAABMAAAAAAAAAAAAAAAEAAAAAAAAAAEAAABTU1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UJQAACycAABwmAAD0JwAAECAAACYAAAAIAAAAvYAAAAAAAAA="/>
              </a:ext>
            </a:extLst>
          </p:cNvSpPr>
          <p:nvPr>
            <p:ph type="sldNum" sz="quarter" idx="2"/>
          </p:nvPr>
        </p:nvSpPr>
        <p:spPr>
          <a:xfrm>
            <a:off x="6027420" y="6346825"/>
            <a:ext cx="167640" cy="147955"/>
          </a:xfrm>
        </p:spPr>
        <p:txBody>
          <a:bodyPr vert="horz" wrap="none" lIns="0" tIns="0" rIns="0" bIns="0" numCol="1" spcCol="215900" anchor="t">
            <a:prstTxWarp prst="textNoShape">
              <a:avLst/>
            </a:prstTxWarp>
          </a:bodyPr>
          <a:lstStyle>
            <a:lvl1pPr algn="l">
              <a:defRPr sz="1100">
                <a:latin typeface="Arial" pitchFamily="1" charset="0"/>
                <a:ea typeface="Helvetica" pitchFamily="1" charset="0"/>
                <a:cs typeface="Helvetica" pitchFamily="1" charset="0"/>
              </a:defRPr>
            </a:lvl1pPr>
          </a:lstStyle>
          <a:p>
            <a:pPr/>
            <a:fld id="{C095632D-BED7-D48B-9939-48DE33776F1D}" type="slidenum">
              <a:t/>
            </a:fld>
          </a:p>
        </p:txBody>
      </p:sp>
      <p:pic>
        <p:nvPicPr>
          <p:cNvPr id="6" name="Picture 8" descr="Picture 8"/>
          <p:cNvPicPr>
            <a:picLocks noChangeAspect="1"/>
            <a:extLst>
              <a:ext uri="smNativeData">
                <pr:smNativeData xmlns:pr="smNativeData" val="SMDATA_15_NksyXRMAAAAlAAAAEQAAAC0AAAAAkAAAAEgAAACQAAAASAAAAAAAAAAAAAAAAAAAAAEAAABQAAAAAAAAAAAA4D8AAAAAAADgPwAAAAAAAOA/AAAAAAAA4D8AAAAAAADgPwAAAAAAAOA/AAAAAAAA4D8AAAAAAADgPwAAAAAAAOA/AAAAAAAA4D8CAAAAjAAAAAAAAAAAAAAAYuf/DP///wgAAAAAAAAAAAAAAAAAAAAAAAAAAAAAAAAAAAAAZAAAAAEAAABAAAAAAAAAAAAAAAAAAAAAAAAAAAAAAAAAAAAAAAAAAAAAAAAAAAAAAAAAAAAAAAAAAAAAAAAAAAAAAAAAAAAAAAAAAAAAAAAAAAAAAAAAAAAAAAAAAAAAFAAAADwAAAAAAAAAAAAAAAAyRQkUAAAAAQAAABQAAAAUAAAAFAAAAAEAAAAAAAAAZAAAAGQAAAAAAAAAZAAAAGQAAAAVAAAAYAAAAAAAAAAAAAAADwAAACADAAAAAAAAAAAAAAEAAACgMgAAVgcAAKr4//8BAAAAf39/AAEAAABkAAAAAAAAABQAAABAHwAAAAAAACYAAAAAAAAAwOD//wAAAAAmAAAAZAAAABYAAABMAAAAAAAAAAAAAAAEAAAAAAAAAAEAAABTU1MKAAAAACgAAAAoAAAAZAAAAGQAAAAAAAAAzMzMAAAAAABQAAAAUAAAAGQAAABkAAAAAAAAAAcAAAA4AAAAAAAAAAAAAAAAAAAA////AAAAAAAAAAAAAAAAAAAAAACIDwAAdA0AAAAAAABkAAAAZAAAAAAAAAAjAAAABAAAAGQAAAAXAAAAFAAAAAAAAAAAAAAA/38AAP9/AAAAAAAACQAAAAQAAAAP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YEIAAM4mAAC9SAAA1SgAABAAAAAmAAAACAAAAP//////////"/>
              </a:ext>
            </a:extLst>
          </p:cNvPicPr>
          <p:nvPr/>
        </p:nvPicPr>
        <p:blipFill>
          <a:blip r:embed="rId3"/>
          <a:srcRect l="0" t="0" r="39760" b="34440"/>
          <a:stretch>
            <a:fillRect/>
          </a:stretch>
        </p:blipFill>
        <p:spPr>
          <a:xfrm>
            <a:off x="10789920" y="6308090"/>
            <a:ext cx="1034415" cy="32956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 type="tx">
  <p:cSld name="3_Separ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ivel de texto 1…"/>
          <p:cNvSpPr>
            <a:spLocks noGrp="1" noChangeArrowheads="1"/>
            <a:extLst>
              <a:ext uri="smNativeData">
                <pr:smNativeData xmlns:pr="smNativeData" val="SMDATA_13_NksyXRMAAAAlAAAAZAAAAA0AAAAAYAAAAGAAAABgAAAAYAAAAAAAAAABAAAAAAAAAAEAAABQAAAAAAAAAAAA4D8AAAAAAADgPwAAAAAAAOA/AAAAAAAA4D8AAAAAAADgPwAAAAAAAOA/AAAAAAAA4D8AAAAAAADgPwAAAAAAAOA/AAAAAAAA4D8CAAAAjAAAAAAAAAAAAAAAYuf/DP///wgAAAAAAAAAAAAAAAAAAAAAAAAAAAAAAAAAAAAAZAAAAAEAAABAAAAAAAAAAAAAAAAAAAAAAAAAAAAAAAAAAAAAAAAAAAAAAAAAAAAAAAAAAAAAAAAAAAAAAAAAAAAAAAAAAAAAAAAAAAAAAAAAAAAAAAAAAAAAAAAAAAAAFAAAADwAAAAAAAAAAAAAAAAAAAAUAAAAAQAAACMAAAAjAAAAIwAAAB4AAAAAAAAAZAAAAGQAAAAAAAAAZAAAAGQAAAAVAAAAYAAAAAAAAAAAAAAADwAAACADAAAAAAAAAAAAAAEAAACgMgAAVgcAAKr4//8BAAAAf39/AAEAAABkAAAAAAAAABQAAABAHwAAAAAAACYAAAAAAAAAwOD//wAAAAAmAAAAZAAAABYAAABMAAAAAAAAAAAAAAAEAAAAAAAAAAEAAABTU1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3AgAAYgkAAPlHAACOGwAAEAAAACYAAAAIAAAAvaAAAAAAAAA="/>
              </a:ext>
            </a:extLst>
          </p:cNvSpPr>
          <p:nvPr>
            <p:ph idx="1"/>
          </p:nvPr>
        </p:nvSpPr>
        <p:spPr>
          <a:xfrm>
            <a:off x="400685" y="1525270"/>
            <a:ext cx="11299190" cy="2954020"/>
          </a:xfrm>
        </p:spPr>
        <p:txBody>
          <a:bodyPr vert="horz" wrap="square" lIns="60960" tIns="60960" rIns="60960" bIns="60960" numCol="1" spcCol="215900" anchor="ctr">
            <a:prstTxWarp prst="textNoShape">
              <a:avLst/>
            </a:prstTxWarp>
          </a:bodyPr>
          <a:lstStyle>
            <a:lvl1pPr marL="0" indent="0" algn="ctr">
              <a:spcBef>
                <a:spcPts val="1400"/>
              </a:spcBef>
              <a:buNone/>
              <a:defRPr sz="6000" spc="-6">
                <a:latin typeface="Arial" pitchFamily="1" charset="0"/>
                <a:ea typeface="Calibri" pitchFamily="2" charset="0"/>
                <a:cs typeface="Calibri" pitchFamily="2" charset="0"/>
              </a:defRPr>
            </a:lvl1pPr>
            <a:lvl2pPr marL="2053590" indent="-1443990" algn="ctr">
              <a:spcBef>
                <a:spcPts val="1400"/>
              </a:spcBef>
              <a:buFontTx/>
              <a:buChar char="o"/>
              <a:defRPr sz="6000" spc="-6">
                <a:latin typeface="Arial" pitchFamily="1" charset="0"/>
                <a:ea typeface="Calibri" pitchFamily="2" charset="0"/>
                <a:cs typeface="Calibri" pitchFamily="2" charset="0"/>
              </a:defRPr>
            </a:lvl2pPr>
            <a:lvl3pPr marL="2663190" indent="-1443990" algn="ctr">
              <a:spcBef>
                <a:spcPts val="1400"/>
              </a:spcBef>
              <a:buFontTx/>
              <a:buChar char="▪"/>
              <a:defRPr sz="6000" spc="-6">
                <a:latin typeface="Arial" pitchFamily="1" charset="0"/>
                <a:ea typeface="Calibri" pitchFamily="2" charset="0"/>
                <a:cs typeface="Calibri" pitchFamily="2" charset="0"/>
              </a:defRPr>
            </a:lvl3pPr>
            <a:lvl4pPr marL="2791460" indent="-962660" algn="ctr">
              <a:spcBef>
                <a:spcPts val="1400"/>
              </a:spcBef>
              <a:buFontTx/>
              <a:defRPr sz="6000" spc="-6">
                <a:latin typeface="Arial" pitchFamily="1" charset="0"/>
                <a:ea typeface="Calibri" pitchFamily="2" charset="0"/>
                <a:cs typeface="Calibri" pitchFamily="2" charset="0"/>
              </a:defRPr>
            </a:lvl4pPr>
            <a:lvl5pPr marL="3115945" indent="-677545" algn="ctr">
              <a:spcBef>
                <a:spcPts val="1400"/>
              </a:spcBef>
              <a:buFontTx/>
              <a:defRPr sz="6000" spc="-6">
                <a:latin typeface="Arial" pitchFamily="1" charset="0"/>
                <a:ea typeface="Calibri" pitchFamily="2" charset="0"/>
                <a:cs typeface="Calibri" pitchFamily="2" charset="0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" name="Número de diapositiva"/>
          <p:cNvSpPr>
            <a:spLocks noGrp="1" noChangeArrowheads="1"/>
            <a:extLst>
              <a:ext uri="smNativeData">
                <pr:smNativeData xmlns:pr="smNativeData" val="SMDATA_13_NksyXRMAAAAlAAAAZAAAAE0AAAAAAAAAAAAAAAAAAAAAAAAAAAAAAAAAAAAAAAAAAAEAAABQAAAAAAAAAAAA4D8AAAAAAADgPwAAAAAAAOA/AAAAAAAA4D8AAAAAAADgPwAAAAAAAOA/AAAAAAAA4D8AAAAAAADgPwAAAAAAAOA/AAAAAAAA4D8CAAAAjAAAAAAAAAAAAAAAYuf/DP///wgAAAAAAAAAAAAAAAAAAAAAAAAAAAAAAAAAAAAAZAAAAAEAAABAAAAAAAAAAAAAAAAAAAAAAAAAAAAAAAAAAAAAAAAAAAAAAAAAAAAAAAAAAAAAAAAAAAAAAAAAAAAAAAAAAAAAAAAAAAAAAAAAAAAAAAAAAAAAAAAAAAAAFAAAADwAAAAAAAAAAAAAAAAAAAAUAAAAAQAAACMAAAAjAAAAIwAAAB4AAAAAAAAAZAAAAGQAAAAAAAAAZAAAAGQAAAAVAAAAYAAAAAAAAAAAAAAADwAAACADAAAAAAAAAAAAAAEAAACgMgAAVgcAAKr4//8BAAAAf39/AAEAAABkAAAAAAAAABQAAABAHwAAAAAAACYAAAAAAAAAwOD//wAAAAAmAAAAZAAAABYAAABMAAAAAAAAAAAAAAAEAAAAAAAAAAEAAABTU1MKAAAAACgAAAAoAAAAZAAAAGQAAAAAAAAAzMzMAAAAAABQAAAAUAAAAGQAAABkAAAAAAAAABcAAAAUAAAAAAAAAAAAAAD/fwAA/38AAAAAAAAJAAAABAAAAEAR4AE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UJQAACycAABwmAAD0JwAAECAAACYAAAAIAAAAvYAAAAAAAAA="/>
              </a:ext>
            </a:extLst>
          </p:cNvSpPr>
          <p:nvPr>
            <p:ph type="sldNum" sz="quarter" idx="2"/>
          </p:nvPr>
        </p:nvSpPr>
        <p:spPr>
          <a:xfrm>
            <a:off x="6027420" y="6346825"/>
            <a:ext cx="167640" cy="147955"/>
          </a:xfrm>
        </p:spPr>
        <p:txBody>
          <a:bodyPr vert="horz" wrap="none" lIns="0" tIns="0" rIns="0" bIns="0" numCol="1" spcCol="215900" anchor="t">
            <a:prstTxWarp prst="textNoShape">
              <a:avLst/>
            </a:prstTxWarp>
          </a:bodyPr>
          <a:lstStyle>
            <a:lvl1pPr algn="l">
              <a:defRPr sz="1100">
                <a:latin typeface="Arial" pitchFamily="1" charset="0"/>
                <a:ea typeface="Helvetica" pitchFamily="1" charset="0"/>
                <a:cs typeface="Helvetica" pitchFamily="1" charset="0"/>
              </a:defRPr>
            </a:lvl1pPr>
          </a:lstStyle>
          <a:p>
            <a:pPr/>
            <a:fld id="{C095632D-4A80-09A7-CEE4-BCF21FAA38E9}" type="slidenum">
              <a:t/>
            </a:fld>
          </a:p>
        </p:txBody>
      </p:sp>
      <p:pic>
        <p:nvPicPr>
          <p:cNvPr id="4" name="Picture 8" descr="Picture 8"/>
          <p:cNvPicPr>
            <a:picLocks noChangeAspect="1"/>
            <a:extLst>
              <a:ext uri="smNativeData">
                <pr:smNativeData xmlns:pr="smNativeData" val="SMDATA_15_NksyXRMAAAAlAAAAEQAAAC0AAAAAkAAAAEgAAACQAAAASAAAAAAAAAAAAAAAAAAAAAEAAABQAAAAAAAAAAAA4D8AAAAAAADgPwAAAAAAAOA/AAAAAAAA4D8AAAAAAADgPwAAAAAAAOA/AAAAAAAA4D8AAAAAAADgPwAAAAAAAOA/AAAAAAAA4D8CAAAAjAAAAAAAAAAAAAAAYuf/DP///wgAAAAAAAAAAAAAAAAAAAAAAAAAAAAAAAAAAAAAZAAAAAEAAABAAAAAAAAAAAAAAAAAAAAAAAAAAAAAAAAAAAAAAAAAAAAAAAAAAAAAAAAAAAAAAAAAAAAAAAAAAAAAAAAAAAAAAAAAAAAAAAAAAAAAAAAAAAAAAAAAAAAAFAAAADwAAAAAAAAAAAAAAAAyRQkUAAAAAQAAABQAAAAUAAAAFAAAAAEAAAAAAAAAZAAAAGQAAAAAAAAAZAAAAGQAAAAVAAAAYAAAAAAAAAAAAAAADwAAACADAAAAAAAAAAAAAAEAAACgMgAAVgcAAKr4//8BAAAAf39/AAEAAABkAAAAAAAAABQAAABAHwAAAAAAACYAAAAAAAAAwOD//wAAAAAmAAAAZAAAABYAAABMAAAAAAAAAAAAAAAEAAAAAAAAAAEAAABTU1MKAAAAACgAAAAoAAAAZAAAAGQAAAAAAAAAzMzMAAAAAABQAAAAUAAAAGQAAABkAAAAAAAAAAcAAAA4AAAAAAAAAAAAAAAAAAAA////AAAAAAAAAAAAAAAAAAAAAACIDwAAdA0AAAAAAABkAAAAZAAAAAAAAAAjAAAABAAAAGQAAAAXAAAAFAAAAAAAAAAAAAAA/38AAP9/AAAAAAAACQAAAAQAAAAD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YEIAAM4mAAC9SAAA1SgAABAAAAAmAAAACAAAAP//////////"/>
              </a:ext>
            </a:extLst>
          </p:cNvPicPr>
          <p:nvPr/>
        </p:nvPicPr>
        <p:blipFill>
          <a:blip r:embed="rId2"/>
          <a:srcRect l="0" t="0" r="39760" b="34440"/>
          <a:stretch>
            <a:fillRect/>
          </a:stretch>
        </p:blipFill>
        <p:spPr>
          <a:xfrm>
            <a:off x="10789920" y="6308090"/>
            <a:ext cx="1034415" cy="32956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 type="tx">
  <p:cSld name="4_Separ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ivel de texto 1…"/>
          <p:cNvSpPr>
            <a:spLocks noGrp="1" noChangeArrowheads="1"/>
            <a:extLst>
              <a:ext uri="smNativeData">
                <pr:smNativeData xmlns:pr="smNativeData" val="SMDATA_13_NksyXRMAAAAlAAAAZAAAAA0AAAAAYAAAAGAAAABgAAAAYAAAAAAAAAABAAAAAAAAAAEAAABQAAAAAAAAAAAA4D8AAAAAAADgPwAAAAAAAOA/AAAAAAAA4D8AAAAAAADgPwAAAAAAAOA/AAAAAAAA4D8AAAAAAADgPwAAAAAAAOA/AAAAAAAA4D8CAAAAjAAAAAAAAAAAAAAAYuf/DP///wgAAAAAAAAAAAAAAAAAAAAAAAAAAAAAAAAAAAAAZAAAAAEAAABAAAAAAAAAAAAAAAAAAAAAAAAAAAAAAAAAAAAAAAAAAAAAAAAAAAAAAAAAAAAAAAAAAAAAAAAAAAAAAAAAAAAAAAAAAAAAAAAAAAAAAAAAAAAAAAAAAAAAFAAAADwAAAAAAAAAAAAAAAAAAAAUAAAAAQAAACMAAAAjAAAAIwAAAB4AAAAAAAAAZAAAAGQAAAAAAAAAZAAAAGQAAAAVAAAAYAAAAAAAAAAAAAAADwAAACADAAAAAAAAAAAAAAEAAACgMgAAVgcAAKr4//8BAAAAf39/AAEAAABkAAAAAAAAABQAAABAHwAAAAAAACYAAAAAAAAAwOD//wAAAAAmAAAAZAAAABYAAABMAAAAAAAAAAAAAAAEAAAAAAAAAAEAAABTU1MKAAAAACgAAAAoAAAAZAAAAGQAAAAAAAAAzMzMAAAAAABQAAAAUAAAAGQAAABkAAAAAAAAABcAAAAUAAAAAAAAAAAAAAD/fwAA/38AAAAAAAAJAAAABAAAAHEehYo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3AgAAYgkAAPlHAACOGwAAEAAAACYAAAAIAAAAvaAAAAAAAAA="/>
              </a:ext>
            </a:extLst>
          </p:cNvSpPr>
          <p:nvPr>
            <p:ph idx="1"/>
          </p:nvPr>
        </p:nvSpPr>
        <p:spPr>
          <a:xfrm>
            <a:off x="400685" y="1525270"/>
            <a:ext cx="11299190" cy="2954020"/>
          </a:xfrm>
        </p:spPr>
        <p:txBody>
          <a:bodyPr vert="horz" wrap="square" lIns="60960" tIns="60960" rIns="60960" bIns="60960" numCol="1" spcCol="215900" anchor="ctr">
            <a:prstTxWarp prst="textNoShape">
              <a:avLst/>
            </a:prstTxWarp>
          </a:bodyPr>
          <a:lstStyle>
            <a:lvl1pPr marL="0" indent="0" algn="ctr">
              <a:spcBef>
                <a:spcPts val="1400"/>
              </a:spcBef>
              <a:buNone/>
              <a:defRPr sz="6000" spc="-6">
                <a:latin typeface="Arial" pitchFamily="1" charset="0"/>
                <a:ea typeface="Calibri" pitchFamily="2" charset="0"/>
                <a:cs typeface="Calibri" pitchFamily="2" charset="0"/>
              </a:defRPr>
            </a:lvl1pPr>
            <a:lvl2pPr marL="2053590" indent="-1443990" algn="ctr">
              <a:spcBef>
                <a:spcPts val="1400"/>
              </a:spcBef>
              <a:buFontTx/>
              <a:buChar char="o"/>
              <a:defRPr sz="6000" spc="-6">
                <a:latin typeface="Arial" pitchFamily="1" charset="0"/>
                <a:ea typeface="Calibri" pitchFamily="2" charset="0"/>
                <a:cs typeface="Calibri" pitchFamily="2" charset="0"/>
              </a:defRPr>
            </a:lvl2pPr>
            <a:lvl3pPr marL="2663190" indent="-1443990" algn="ctr">
              <a:spcBef>
                <a:spcPts val="1400"/>
              </a:spcBef>
              <a:buFontTx/>
              <a:buChar char="▪"/>
              <a:defRPr sz="6000" spc="-6">
                <a:latin typeface="Arial" pitchFamily="1" charset="0"/>
                <a:ea typeface="Calibri" pitchFamily="2" charset="0"/>
                <a:cs typeface="Calibri" pitchFamily="2" charset="0"/>
              </a:defRPr>
            </a:lvl3pPr>
            <a:lvl4pPr marL="2791460" indent="-962660" algn="ctr">
              <a:spcBef>
                <a:spcPts val="1400"/>
              </a:spcBef>
              <a:buFontTx/>
              <a:defRPr sz="6000" spc="-6">
                <a:latin typeface="Arial" pitchFamily="1" charset="0"/>
                <a:ea typeface="Calibri" pitchFamily="2" charset="0"/>
                <a:cs typeface="Calibri" pitchFamily="2" charset="0"/>
              </a:defRPr>
            </a:lvl4pPr>
            <a:lvl5pPr marL="3115945" indent="-677545" algn="ctr">
              <a:spcBef>
                <a:spcPts val="1400"/>
              </a:spcBef>
              <a:buFontTx/>
              <a:defRPr sz="6000" spc="-6">
                <a:latin typeface="Arial" pitchFamily="1" charset="0"/>
                <a:ea typeface="Calibri" pitchFamily="2" charset="0"/>
                <a:cs typeface="Calibri" pitchFamily="2" charset="0"/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" name="Rectángulo 5"/>
          <p:cNvSpPr>
            <a:extLst>
              <a:ext uri="smNativeData">
                <pr:smNativeData xmlns:pr="smNativeData" val="SMDATA_13_NksyXRMAAAAlAAAAZAAAAA0AAAAASAAAAEgAAABIAAAASAAAAAAAAAABAAAAAAAAAAEAAABQAAAAAAAAAAAA4D8AAAAAAADgPwAAAAAAAOA/AAAAAAAA4D8AAAAAAADgPwAAAAAAAOA/AAAAAAAA4D8AAAAAAADgPwAAAAAAAOA/AAAAAAAA4D8CAAAAjAAAAAEAAAAAAAAAAP+YAP///wgAAAAAAAAAAAAAAAAAAAAAAAAAAAAAAAAAAAAAeAAAAAEAAABAAAAAAAAAAAAAAABaAAAAAAAAAAAAAAAAAAAAAAAAAAAAAAAAAAAAAAAAAAAAAAAAAAAAAAAAAAAAAAAAAAAAAAAAAAAAAAAAAAAAAAAAAAAAAAAAAAAAFAAAADwAAAAAAAAAAAAAAAAAAAAUAAAAAQAAACMAAAAjAAAAIwAAAB4AAAAAAAAAZAAAAGQAAAAAAAAAZAAAAGQAAAAVAAAAYAAAAAAAAAAAAAAADwAAACADAAAAAAAAAAAAAAEAAACgMgAAVgcAAKr4//8BAAAAf39/AAEAAABkAAAAAAAAABQAAABAHwAAAAAAACYAAAAAAAAAwOD//wAAAAAmAAAAZAAAABYAAABMAAAAAAAAAAAAAAAEAAAAAAAAAAEAAABTU1MKAAAAACgAAAAoAAAAZAAAAGQAAAAAAAAAzMzMAAAAAABQAAAAUAAAAGQAAABkAAAAAAAAABcAAAAUAAAAAAAAAAAAAAD/fwAA/38AAAAAAAAJAAAABAAAABjCdlAMAAAAEAAAAAAAAAAAAAAAAAAAAAAAAAAeAAAAaAAAAAAAAAAAAAAAAAAAAAAAAAAAAAAAECcAABAnAAAAAAAAAAAAAAAAAAAAAAAAAAAAAAAAAAAAAAAAAAAAABQAAAAAAAAAwMD/AAAAAABkAAAAMgAAAAAAAABkAAAAAAAAAH9/fwAKAAAAHwAAAFQAAAAA/5gAAAAAAQAAAAAAAAAAAAAAAAAAAAAAAAAAAAAAAAAAAAAAAAAAAAAAAH9/fwAAAAADzMzMAMDA/wB/f38AAAAAAAAAAAAAAAAAAAAAAAAAAAAhAAAAGAAAABQAAAB1HwAARBsAAFwrAAA2HAAAEAAAACYAAAAIAAAA//////////8="/>
              </a:ext>
            </a:extLst>
          </p:cNvSpPr>
          <p:nvPr/>
        </p:nvSpPr>
        <p:spPr>
          <a:xfrm>
            <a:off x="5113655" y="4432300"/>
            <a:ext cx="1934845" cy="153670"/>
          </a:xfrm>
          <a:prstGeom prst="rect">
            <a:avLst/>
          </a:prstGeom>
          <a:solidFill>
            <a:srgbClr val="00FF98"/>
          </a:solidFill>
          <a:ln>
            <a:noFill/>
          </a:ln>
          <a:effectLst/>
        </p:spPr>
        <p:txBody>
          <a:bodyPr vert="horz" wrap="square" lIns="45720" tIns="45720" rIns="45720" bIns="45720" numCol="1" spcCol="215900" anchor="ctr"/>
          <a:lstStyle/>
          <a:p>
            <a:pPr algn="ctr">
              <a:defRPr>
                <a:solidFill>
                  <a:srgbClr val="FFFFFF"/>
                </a:solidFill>
                <a:latin typeface="Arial" pitchFamily="1" charset="0"/>
                <a:ea typeface="Arial" pitchFamily="1" charset="0"/>
                <a:cs typeface="Arial" pitchFamily="1" charset="0"/>
              </a:defRPr>
            </a:pPr>
          </a:p>
        </p:txBody>
      </p:sp>
      <p:sp>
        <p:nvSpPr>
          <p:cNvPr id="4" name="Número de diapositiva"/>
          <p:cNvSpPr>
            <a:spLocks noGrp="1" noChangeArrowheads="1"/>
            <a:extLst>
              <a:ext uri="smNativeData">
                <pr:smNativeData xmlns:pr="smNativeData" val="SMDATA_13_NksyXRMAAAAlAAAAZAAAAE0AAAAAAAAAAAAAAAAAAAAAAAAAAAAAAAAAAAAAAAAAAAEAAABQAAAAAAAAAAAA4D8AAAAAAADgPwAAAAAAAOA/AAAAAAAA4D8AAAAAAADgPwAAAAAAAOA/AAAAAAAA4D8AAAAAAADgPwAAAAAAAOA/AAAAAAAA4D8CAAAAjAAAAAAAAAAAAAAAYuf/DP///wgAAAAAAAAAAAAAAAAAAAAAAAAAAAAAAAAAAAAAZAAAAAEAAABAAAAAAAAAAAAAAAAAAAAAAAAAAAAAAAAAAAAAAAAAAAAAAAAAAAAAAAAAAAAAAAAAAAAAAAAAAAAAAAAAAAAAAAAAAAAAAAAAAAAAAAAAAAAAAAAAAAAAFAAAADwAAAAAAAAAAAAAAAAAAAAUAAAAAQAAACMAAAAjAAAAIwAAAB4AAAAAAAAAZAAAAGQAAAAAAAAAZAAAAGQAAAAVAAAAYAAAAAAAAAAAAAAADwAAACADAAAAAAAAAAAAAAEAAACgMgAAVgcAAKr4//8BAAAAf39/AAEAAABkAAAAAAAAABQAAABAHwAAAAAAACYAAAAAAAAAwOD//wAAAAAmAAAAZAAAABYAAABMAAAAAAAAAAAAAAAEAAAAAAAAAAEAAABTU1MKAAAAACgAAAAoAAAAZAAAAGQAAAAAAAAAzMzMAAAAAABQAAAAUAAAAGQAAABkAAAAAAAAABcAAAAUAAAAAAAAAAAAAAD/fwAA/38AAAAAAAAJAAAABAAAAAM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UJQAACycAABwmAAD0JwAAECAAACYAAAAIAAAAvYAAAAAAAAA="/>
              </a:ext>
            </a:extLst>
          </p:cNvSpPr>
          <p:nvPr>
            <p:ph type="sldNum" sz="quarter" idx="2"/>
          </p:nvPr>
        </p:nvSpPr>
        <p:spPr>
          <a:xfrm>
            <a:off x="6027420" y="6346825"/>
            <a:ext cx="167640" cy="147955"/>
          </a:xfrm>
        </p:spPr>
        <p:txBody>
          <a:bodyPr vert="horz" wrap="none" lIns="0" tIns="0" rIns="0" bIns="0" numCol="1" spcCol="215900" anchor="t">
            <a:prstTxWarp prst="textNoShape">
              <a:avLst/>
            </a:prstTxWarp>
          </a:bodyPr>
          <a:lstStyle>
            <a:lvl1pPr algn="l">
              <a:defRPr sz="1100">
                <a:latin typeface="Arial" pitchFamily="1" charset="0"/>
                <a:ea typeface="Helvetica" pitchFamily="1" charset="0"/>
                <a:cs typeface="Helvetica" pitchFamily="1" charset="0"/>
              </a:defRPr>
            </a:lvl1pPr>
          </a:lstStyle>
          <a:p>
            <a:pPr/>
            <a:fld id="{C095632D-16C3-7A1C-8D97-E049A4D97BB5}" type="slidenum">
              <a:t/>
            </a:fld>
          </a:p>
        </p:txBody>
      </p:sp>
      <p:pic>
        <p:nvPicPr>
          <p:cNvPr id="5" name="Picture 8" descr="Picture 8"/>
          <p:cNvPicPr>
            <a:picLocks noChangeAspect="1"/>
            <a:extLst>
              <a:ext uri="smNativeData">
                <pr:smNativeData xmlns:pr="smNativeData" val="SMDATA_15_NksyXRMAAAAlAAAAEQAAAC0AAAAAkAAAAEgAAACQAAAASAAAAAAAAAAAAAAAAAAAAAEAAABQAAAAAAAAAAAA4D8AAAAAAADgPwAAAAAAAOA/AAAAAAAA4D8AAAAAAADgPwAAAAAAAOA/AAAAAAAA4D8AAAAAAADgPwAAAAAAAOA/AAAAAAAA4D8CAAAAjAAAAAAAAAAAAAAAYuf/DP///wgAAAAAAAAAAAAAAAAAAAAAAAAAAAAAAAAAAAAAZAAAAAEAAABAAAAAAAAAAAAAAAAAAAAAAAAAAAAAAAAAAAAAAAAAAAAAAAAAAAAAAAAAAAAAAAAAAAAAAAAAAAAAAAAAAAAAAAAAAAAAAAAAAAAAAAAAAAAAAAAAAAAAFAAAADwAAAAAAAAAAAAAAAAyRQkUAAAAAQAAABQAAAAUAAAAFAAAAAEAAAAAAAAAZAAAAGQAAAAAAAAAZAAAAGQAAAAVAAAAYAAAAAAAAAAAAAAADwAAACADAAAAAAAAAAAAAAEAAACgMgAAVgcAAKr4//8BAAAAf39/AAEAAABkAAAAAAAAABQAAABAHwAAAAAAACYAAAAAAAAAwOD//wAAAAAmAAAAZAAAABYAAABMAAAAAAAAAAAAAAAEAAAAAAAAAAEAAABTU1MKAAAAACgAAAAoAAAAZAAAAGQAAAAAAAAAzMzMAAAAAABQAAAAUAAAAGQAAABkAAAAAAAAAAcAAAA4AAAAAAAAAAAAAAAAAAAA////AAAAAAAAAAAAAAAAAAAAAACIDwAAdA0AAAAAAABkAAAAZAAAAAAAAAAjAAAABAAAAGQAAAAXAAAAFAAAAAAAAAAAAAAA/38AAP9/AAAAAAAACQAAAAQAAAAmAg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YEIAAM4mAAC9SAAA1SgAABAAAAAmAAAACAAAAP//////////"/>
              </a:ext>
            </a:extLst>
          </p:cNvPicPr>
          <p:nvPr/>
        </p:nvPicPr>
        <p:blipFill>
          <a:blip r:embed="rId2"/>
          <a:srcRect l="0" t="0" r="39760" b="34440"/>
          <a:stretch>
            <a:fillRect/>
          </a:stretch>
        </p:blipFill>
        <p:spPr>
          <a:xfrm>
            <a:off x="10789920" y="6308090"/>
            <a:ext cx="1034415" cy="32956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 type="tx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2"/>
          <p:cNvSpPr>
            <a:extLst>
              <a:ext uri="smNativeData">
                <pr:smNativeData xmlns:pr="smNativeData" val="SMDATA_13_NksyXRMAAAAlAAAAZAAAAE0AAAAASAAAAEgAAABI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UAAAAAQAAACMAAAAjAAAAIwAAAB4AAAAAAAAAZAAAAGQAAAAAAAAAZAAAAGQAAAAVAAAAYAAAAAAAAAAAAAAADwAAACADAAAAAAAAAAAAAAEAAACgMgAAVgcAAKr4//8BAAAAf39/AAEAAABkAAAAAAAAABQAAABAHwAAAAAAACYAAAAAAAAAwOD//wAAAAAmAAAAZAAAABYAAABMAAAAAAAAAAAAAAAEAAAAAAAAAAEAAABTU1MKAAAAACgAAAAoAAAAZAAAAGQAAAAAAAAAzMzMAAAAAABQAAAAUAAAAGQAAABkAAAAAAAAABcAAAAUAAAAAAAAAAAAAAD/fwAA/38AAAAAAAAJAAAABAAAAHjJdl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PAwAApAIAAEsMAACzCAAAECAAACYAAAAIAAAA//////////8="/>
              </a:ext>
            </a:extLst>
          </p:cNvSpPr>
          <p:nvPr/>
        </p:nvSpPr>
        <p:spPr>
          <a:xfrm>
            <a:off x="537845" y="429260"/>
            <a:ext cx="1460500" cy="9848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5720" tIns="45720" rIns="45720" bIns="45720" numCol="1" spcCol="215900" anchor="t"/>
          <a:lstStyle/>
          <a:p>
            <a:pPr defTabSz="914400">
              <a:spcBef>
                <a:spcPts val="700"/>
              </a:spcBef>
              <a:tabLst/>
              <a:defRPr sz="3200">
                <a:latin typeface="Arial" pitchFamily="1" charset="0"/>
                <a:ea typeface="Arial" pitchFamily="1" charset="0"/>
                <a:cs typeface="Arial" pitchFamily="1" charset="0"/>
              </a:defRPr>
            </a:pPr>
            <a:r>
              <a:t>AVISO</a:t>
            </a:r>
            <a:endParaRPr sz="1200">
              <a:solidFill>
                <a:srgbClr val="FFFFFF"/>
              </a:solidFill>
            </a:endParaRPr>
          </a:p>
          <a:p>
            <a:pPr defTabSz="914400">
              <a:spcBef>
                <a:spcPts val="200"/>
              </a:spcBef>
              <a:tabLst/>
              <a:defRPr sz="1200">
                <a:solidFill>
                  <a:srgbClr val="FFFFFF"/>
                </a:solidFill>
                <a:latin typeface="Arial" pitchFamily="1" charset="0"/>
                <a:ea typeface="Arial" pitchFamily="1" charset="0"/>
                <a:cs typeface="Arial" pitchFamily="1" charset="0"/>
              </a:defRPr>
            </a:pPr>
          </a:p>
          <a:p>
            <a:pPr defTabSz="914400">
              <a:spcBef>
                <a:spcPts val="200"/>
              </a:spcBef>
              <a:tabLst/>
              <a:defRPr sz="1200">
                <a:solidFill>
                  <a:srgbClr val="FFFFFF"/>
                </a:solidFill>
                <a:latin typeface="Arial" pitchFamily="1" charset="0"/>
                <a:ea typeface="Arial" pitchFamily="1" charset="0"/>
                <a:cs typeface="Arial" pitchFamily="1" charset="0"/>
              </a:defRPr>
            </a:pPr>
            <a:r>
              <a:t> </a:t>
            </a:r>
          </a:p>
        </p:txBody>
      </p:sp>
      <p:sp>
        <p:nvSpPr>
          <p:cNvPr id="3" name="Marcador de contenido 3"/>
          <p:cNvSpPr>
            <a:extLst>
              <a:ext uri="smNativeData">
                <pr:smNativeData xmlns:pr="smNativeData" val="SMDATA_13_NksyXRMAAAAlAAAAZAAAAE0AAAAASAAAAEgAAABI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UAAAAAQAAACMAAAAjAAAAIwAAAB4AAAAAAAAAZAAAAGQAAAAAAAAAZAAAAGQAAAAVAAAAYAAAAAAAAAAAAAAADwAAACADAAAAAAAAAAAAAAEAAACgMgAAVgcAAKr4//8BAAAAf39/AAEAAABkAAAAAAAAABQAAABAHwAAAAAAACYAAAAAAAAAwOD//wAAAAAmAAAAZAAAABYAAABMAAAAAAAAAAAAAAAEAAAAAAAAAAEAAABTU1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TAgAARAgAAOBGAACIDQAAECAAACYAAAAIAAAA//////////8="/>
              </a:ext>
            </a:extLst>
          </p:cNvSpPr>
          <p:nvPr/>
        </p:nvSpPr>
        <p:spPr>
          <a:xfrm>
            <a:off x="459105" y="1343660"/>
            <a:ext cx="11062335" cy="8559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5720" tIns="45720" rIns="45720" bIns="45720" numCol="1" spcCol="215900" anchor="t"/>
          <a:lstStyle/>
          <a:p>
            <a:pPr defTabSz="914400">
              <a:spcBef>
                <a:spcPts val="300"/>
              </a:spcBef>
              <a:tabLst/>
              <a:defRPr sz="1600">
                <a:latin typeface="Arial" pitchFamily="1" charset="0"/>
                <a:ea typeface="Arial" pitchFamily="1" charset="0"/>
                <a:cs typeface="Arial" pitchFamily="1" charset="0"/>
              </a:defRPr>
            </a:pPr>
            <a:r>
              <a:t>Por razones de seguridad y protección de nuestra información corporativa es </a:t>
            </a:r>
            <a:r>
              <a:rPr b="1" u="sng"/>
              <a:t>obligatorio</a:t>
            </a:r>
            <a:r>
              <a:t> clasificar los documentos en:</a:t>
            </a:r>
            <a:endParaRPr sz="1200">
              <a:solidFill>
                <a:srgbClr val="FFFFFF"/>
              </a:solidFill>
            </a:endParaRPr>
          </a:p>
          <a:p>
            <a:pPr defTabSz="914400">
              <a:spcBef>
                <a:spcPts val="200"/>
              </a:spcBef>
              <a:tabLst/>
              <a:defRPr sz="1600">
                <a:latin typeface="Arial" pitchFamily="1" charset="0"/>
                <a:ea typeface="Arial" pitchFamily="1" charset="0"/>
                <a:cs typeface="Arial" pitchFamily="1" charset="0"/>
              </a:defRPr>
            </a:pPr>
          </a:p>
          <a:p>
            <a:pPr defTabSz="914400">
              <a:spcBef>
                <a:spcPts val="300"/>
              </a:spcBef>
              <a:tabLst/>
              <a:defRPr sz="1600">
                <a:latin typeface="Arial" pitchFamily="1" charset="0"/>
                <a:ea typeface="Arial" pitchFamily="1" charset="0"/>
                <a:cs typeface="Arial" pitchFamily="1" charset="0"/>
              </a:defRPr>
            </a:pPr>
            <a:r>
              <a:t> </a:t>
            </a:r>
          </a:p>
        </p:txBody>
      </p:sp>
      <p:sp>
        <p:nvSpPr>
          <p:cNvPr id="4" name="Rectángulo6"/>
          <p:cNvSpPr>
            <a:extLst>
              <a:ext uri="smNativeData">
                <pr:smNativeData xmlns:pr="smNativeData" val="SMDATA_13_NksyXRMAAAAlAAAAZAAAAE0AAAAASAAAAEgAAABI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UAAAAAQAAACMAAAAjAAAAIwAAAB4AAAAAAAAAZAAAAGQAAAAAAAAAZAAAAGQAAAAVAAAAYAAAAAAAAAAAAAAADwAAACADAAAAAAAAAAAAAAEAAACgMgAAVgcAAKr4//8BAAAAf39/AAEAAABkAAAAAAAAABQAAABAHwAAAAAAACYAAAAAAAAAwOD//wAAAAAmAAAAZAAAABYAAABMAAAAAAAAAAAAAAAEAAAAAAAAAAEAAABTU1MKAAAAACgAAAAoAAAAZAAAAGQAAAAAAAAAzMzMAAAAAABQAAAAUAAAAGQAAABkAAAAAAAAABcAAAAUAAAAAAAAAAAAAAD/fwAA/38AAAAAAAAJAAAABAAAAIBTVQ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TAgAAjgsAAOBGAADSEAAAECAAACYAAAAIAAAA//////////8="/>
              </a:ext>
            </a:extLst>
          </p:cNvSpPr>
          <p:nvPr/>
        </p:nvSpPr>
        <p:spPr>
          <a:xfrm>
            <a:off x="459105" y="1878330"/>
            <a:ext cx="11062335" cy="8559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5720" tIns="45720" rIns="45720" bIns="45720" numCol="1" spcCol="215900" anchor="t"/>
          <a:lstStyle/>
          <a:p>
            <a:pPr defTabSz="914400">
              <a:spcBef>
                <a:spcPts val="300"/>
              </a:spcBef>
              <a:tabLst/>
              <a:defRPr sz="1600" b="1">
                <a:solidFill>
                  <a:srgbClr val="00EDFF"/>
                </a:solidFill>
                <a:latin typeface="Arial" pitchFamily="1" charset="0"/>
                <a:ea typeface="Arial" pitchFamily="1" charset="0"/>
                <a:cs typeface="Arial" pitchFamily="1" charset="0"/>
              </a:defRPr>
            </a:pPr>
            <a:r>
              <a:t>USO INTERNO</a:t>
            </a:r>
            <a:endParaRPr sz="1200">
              <a:solidFill>
                <a:srgbClr val="FFFFFF"/>
              </a:solidFill>
            </a:endParaRPr>
          </a:p>
          <a:p>
            <a:pPr defTabSz="914400">
              <a:spcBef>
                <a:spcPts val="200"/>
              </a:spcBef>
              <a:tabLst/>
              <a:defRPr sz="1600">
                <a:solidFill>
                  <a:srgbClr val="FFFFFF"/>
                </a:solidFill>
                <a:latin typeface="Arial" pitchFamily="1" charset="0"/>
                <a:ea typeface="Arial" pitchFamily="1" charset="0"/>
                <a:cs typeface="Arial" pitchFamily="1" charset="0"/>
              </a:defRPr>
            </a:pPr>
          </a:p>
          <a:p>
            <a:pPr defTabSz="914400">
              <a:spcBef>
                <a:spcPts val="300"/>
              </a:spcBef>
              <a:tabLst/>
              <a:defRPr sz="1600">
                <a:solidFill>
                  <a:srgbClr val="FFFFFF"/>
                </a:solidFill>
                <a:latin typeface="Arial" pitchFamily="1" charset="0"/>
                <a:ea typeface="Arial" pitchFamily="1" charset="0"/>
                <a:cs typeface="Arial" pitchFamily="1" charset="0"/>
              </a:defRPr>
            </a:pPr>
            <a:r>
              <a:t> </a:t>
            </a:r>
          </a:p>
        </p:txBody>
      </p:sp>
      <p:sp>
        <p:nvSpPr>
          <p:cNvPr id="5" name="Rectángulo5"/>
          <p:cNvSpPr>
            <a:extLst>
              <a:ext uri="smNativeData">
                <pr:smNativeData xmlns:pr="smNativeData" val="SMDATA_13_NksyXRMAAAAlAAAAZAAAAE0AAAAASAAAAEgAAABI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UAAAAAQAAACMAAAAjAAAAIwAAAB4AAAAAAAAAZAAAAGQAAAAAAAAAZAAAAGQAAAAVAAAAYAAAAAAAAAAAAAAADwAAACADAAAAAAAAAAAAAAEAAACgMgAAVgcAAKr4//8BAAAAf39/AAEAAABkAAAAAAAAABQAAABAHwAAAAAAACYAAAAAAAAAwOD//wAAAAAmAAAAZAAAABYAAABMAAAAAAAAAAAAAAAEAAAAAAAAAAEAAABTU1MKAAAAACgAAAAoAAAAZAAAAGQAAAAAAAAAzMzMAAAAAABQAAAAUAAAAGQAAABkAAAAAAAAABcAAAAUAAAAAAAAAAAAAAD/fwAA/38AAAAAAAAJAAAABAAAAPuL5DI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TAgAAQxIAAOBGAACHFwAAECAAACYAAAAIAAAA//////////8="/>
              </a:ext>
            </a:extLst>
          </p:cNvSpPr>
          <p:nvPr/>
        </p:nvSpPr>
        <p:spPr>
          <a:xfrm>
            <a:off x="459105" y="2968625"/>
            <a:ext cx="11062335" cy="8559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5720" tIns="45720" rIns="45720" bIns="45720" numCol="1" spcCol="215900" anchor="t"/>
          <a:lstStyle/>
          <a:p>
            <a:pPr defTabSz="914400">
              <a:spcBef>
                <a:spcPts val="300"/>
              </a:spcBef>
              <a:tabLst/>
              <a:defRPr sz="1600" b="1">
                <a:solidFill>
                  <a:srgbClr val="00EDFF"/>
                </a:solidFill>
                <a:latin typeface="Arial" pitchFamily="1" charset="0"/>
                <a:ea typeface="Arial" pitchFamily="1" charset="0"/>
                <a:cs typeface="Arial" pitchFamily="1" charset="0"/>
              </a:defRPr>
            </a:pPr>
            <a:r>
              <a:t>USO INTERNO RESTRINGIDO</a:t>
            </a:r>
            <a:endParaRPr sz="1200">
              <a:solidFill>
                <a:srgbClr val="FFFFFF"/>
              </a:solidFill>
            </a:endParaRPr>
          </a:p>
          <a:p>
            <a:pPr defTabSz="914400">
              <a:spcBef>
                <a:spcPts val="200"/>
              </a:spcBef>
              <a:tabLst/>
              <a:defRPr sz="1600">
                <a:solidFill>
                  <a:srgbClr val="FFFFFF"/>
                </a:solidFill>
                <a:latin typeface="Arial" pitchFamily="1" charset="0"/>
                <a:ea typeface="Arial" pitchFamily="1" charset="0"/>
                <a:cs typeface="Arial" pitchFamily="1" charset="0"/>
              </a:defRPr>
            </a:pPr>
          </a:p>
          <a:p>
            <a:pPr defTabSz="914400">
              <a:spcBef>
                <a:spcPts val="300"/>
              </a:spcBef>
              <a:tabLst/>
              <a:defRPr sz="1600">
                <a:solidFill>
                  <a:srgbClr val="FFFFFF"/>
                </a:solidFill>
                <a:latin typeface="Arial" pitchFamily="1" charset="0"/>
                <a:ea typeface="Arial" pitchFamily="1" charset="0"/>
                <a:cs typeface="Arial" pitchFamily="1" charset="0"/>
              </a:defRPr>
            </a:pPr>
            <a:r>
              <a:t> </a:t>
            </a:r>
          </a:p>
        </p:txBody>
      </p:sp>
      <p:sp>
        <p:nvSpPr>
          <p:cNvPr id="6" name="Rectángulo1"/>
          <p:cNvSpPr>
            <a:extLst>
              <a:ext uri="smNativeData">
                <pr:smNativeData xmlns:pr="smNativeData" val="SMDATA_13_NksyXRMAAAAlAAAAZAAAAE0AAAAASAAAAEgAAABI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UAAAAAQAAACMAAAAjAAAAIwAAAB4AAAAAAAAAZAAAAGQAAAAAAAAAZAAAAGQAAAAVAAAAYAAAAAAAAAAAAAAADwAAACADAAAAAAAAAAAAAAEAAACgMgAAVgcAAKr4//8BAAAAf39/AAEAAABkAAAAAAAAABQAAABAHwAAAAAAACYAAAAAAAAAwOD//wAAAAAmAAAAZAAAABYAAABMAAAAAAAAAAAAAAAEAAAAAAAAAAEAAABTU1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TAgAAnRgAAOBGAADhHQAAECAAACYAAAAIAAAA//////////8="/>
              </a:ext>
            </a:extLst>
          </p:cNvSpPr>
          <p:nvPr/>
        </p:nvSpPr>
        <p:spPr>
          <a:xfrm>
            <a:off x="459105" y="4001135"/>
            <a:ext cx="11062335" cy="8559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5720" tIns="45720" rIns="45720" bIns="45720" numCol="1" spcCol="215900" anchor="t"/>
          <a:lstStyle/>
          <a:p>
            <a:pPr defTabSz="914400">
              <a:spcBef>
                <a:spcPts val="300"/>
              </a:spcBef>
              <a:tabLst/>
              <a:defRPr sz="1600" b="1">
                <a:solidFill>
                  <a:srgbClr val="00EDFF"/>
                </a:solidFill>
                <a:latin typeface="Arial" pitchFamily="1" charset="0"/>
                <a:ea typeface="Arial" pitchFamily="1" charset="0"/>
                <a:cs typeface="Arial" pitchFamily="1" charset="0"/>
              </a:defRPr>
            </a:pPr>
            <a:r>
              <a:t>USO INTERNO RESERVADO</a:t>
            </a:r>
            <a:endParaRPr sz="1200">
              <a:solidFill>
                <a:srgbClr val="FFFFFF"/>
              </a:solidFill>
            </a:endParaRPr>
          </a:p>
          <a:p>
            <a:pPr defTabSz="914400">
              <a:spcBef>
                <a:spcPts val="200"/>
              </a:spcBef>
              <a:tabLst/>
              <a:defRPr sz="1600">
                <a:solidFill>
                  <a:srgbClr val="FFFFFF"/>
                </a:solidFill>
                <a:latin typeface="Arial" pitchFamily="1" charset="0"/>
                <a:ea typeface="Arial" pitchFamily="1" charset="0"/>
                <a:cs typeface="Arial" pitchFamily="1" charset="0"/>
              </a:defRPr>
            </a:pPr>
          </a:p>
          <a:p>
            <a:pPr defTabSz="914400">
              <a:spcBef>
                <a:spcPts val="300"/>
              </a:spcBef>
              <a:tabLst/>
              <a:defRPr sz="1600">
                <a:solidFill>
                  <a:srgbClr val="FFFFFF"/>
                </a:solidFill>
                <a:latin typeface="Arial" pitchFamily="1" charset="0"/>
                <a:ea typeface="Arial" pitchFamily="1" charset="0"/>
                <a:cs typeface="Arial" pitchFamily="1" charset="0"/>
              </a:defRPr>
            </a:pPr>
            <a:r>
              <a:t> </a:t>
            </a:r>
          </a:p>
        </p:txBody>
      </p:sp>
      <p:sp>
        <p:nvSpPr>
          <p:cNvPr id="7" name="Rectángulo3"/>
          <p:cNvSpPr>
            <a:extLst>
              <a:ext uri="smNativeData">
                <pr:smNativeData xmlns:pr="smNativeData" val="SMDATA_13_NksyXRMAAAAlAAAAZAAAAE0AAAAASAAAAEgAAABI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UAAAAAQAAACMAAAAjAAAAIwAAAB4AAAAAAAAAZAAAAGQAAAAAAAAAZAAAAGQAAAAVAAAAYAAAAAAAAAAAAAAADwAAACADAAAAAAAAAAAAAAEAAACgMgAAVgcAAKr4//8BAAAAf39/AAEAAABkAAAAAAAAABQAAABAHwAAAAAAACYAAAAAAAAAwOD//wAAAAAmAAAAZAAAABYAAABMAAAAAAAAAAAAAAAEAAAAAAAAAAEAAABTU1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TAgAAaCAAAOBGAADWJwAAECAAACYAAAAIAAAA//////////8="/>
              </a:ext>
            </a:extLst>
          </p:cNvSpPr>
          <p:nvPr/>
        </p:nvSpPr>
        <p:spPr>
          <a:xfrm>
            <a:off x="459105" y="5267960"/>
            <a:ext cx="11062335" cy="12077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5720" tIns="45720" rIns="45720" bIns="45720" numCol="1" spcCol="215900" anchor="t"/>
          <a:lstStyle/>
          <a:p>
            <a:pPr defTabSz="914400">
              <a:spcBef>
                <a:spcPts val="300"/>
              </a:spcBef>
              <a:tabLst/>
              <a:defRPr sz="1600">
                <a:latin typeface="Arial" pitchFamily="1" charset="0"/>
                <a:ea typeface="Arial" pitchFamily="1" charset="0"/>
                <a:cs typeface="Arial" pitchFamily="1" charset="0"/>
              </a:defRPr>
            </a:pPr>
            <a:r>
              <a:t>Por favor, rellene el uso que considere en el espacio reservado dentro de la presentación como “</a:t>
            </a:r>
            <a:r>
              <a:rPr i="1"/>
              <a:t>inserte tipo uso seguridad</a:t>
            </a:r>
            <a:r>
              <a:t>” ubicado en la parte inferior derecha de la diapositiva. </a:t>
            </a:r>
            <a:endParaRPr sz="1200">
              <a:solidFill>
                <a:srgbClr val="FFFFFF"/>
              </a:solidFill>
            </a:endParaRPr>
          </a:p>
          <a:p>
            <a:pPr defTabSz="914400">
              <a:lnSpc>
                <a:spcPct val="150000"/>
              </a:lnSpc>
              <a:spcBef>
                <a:spcPts val="300"/>
              </a:spcBef>
              <a:tabLst/>
              <a:defRPr sz="1600">
                <a:latin typeface="Arial" pitchFamily="1" charset="0"/>
                <a:ea typeface="Arial" pitchFamily="1" charset="0"/>
                <a:cs typeface="Arial" pitchFamily="1" charset="0"/>
              </a:defRPr>
            </a:pPr>
            <a:r>
              <a:t>Todas las diapositivas deberán de ir clasificadas incluida la portada, índices, etc.</a:t>
            </a:r>
            <a:endParaRPr sz="1200">
              <a:solidFill>
                <a:srgbClr val="FFFFFF"/>
              </a:solidFill>
            </a:endParaRPr>
          </a:p>
          <a:p>
            <a:pPr defTabSz="914400">
              <a:spcBef>
                <a:spcPts val="300"/>
              </a:spcBef>
              <a:tabLst/>
              <a:defRPr sz="1600">
                <a:latin typeface="Arial" pitchFamily="1" charset="0"/>
                <a:ea typeface="Arial" pitchFamily="1" charset="0"/>
                <a:cs typeface="Arial" pitchFamily="1" charset="0"/>
              </a:defRPr>
            </a:pPr>
            <a:r>
              <a:t> </a:t>
            </a:r>
          </a:p>
        </p:txBody>
      </p:sp>
      <p:sp>
        <p:nvSpPr>
          <p:cNvPr id="8" name="Rectángulo 8"/>
          <p:cNvSpPr>
            <a:extLst>
              <a:ext uri="smNativeData">
                <pr:smNativeData xmlns:pr="smNativeData" val="SMDATA_13_NksyXRMAAAAlAAAAZAAAAA0AAAAASAAAAEgAAABI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Dt/wAoAAAAAQAAACMAAAAjAAAAIwAAAB4AAAAAAAAAZAAAAGQAAAAAAAAAZAAAAGQAAAAVAAAAYAAAAAAAAAAAAAAADwAAACADAAAAAAAAAAAAAAEAAACgMgAAVgcAAKr4//8BAAAAf39/AAEAAABkAAAAAAAAABQAAABAHwAAAAAAACYAAAAAAAAAwOD//wAAAAAmAAAAZAAAABYAAABMAAAAAAAAAAAAAAAEAAAAAAAAAAEAAABTU1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O3/AH9/fwAAAAADzMzMAMDA/wB/f38AAAAAAAAAAAAAAAAAAAAAAAAAAAAhAAAAGAAAABQAAAAmAwAAlgIAAEsMAABDBgAAEAAAACYAAAAIAAAA//////////8="/>
              </a:ext>
            </a:extLst>
          </p:cNvSpPr>
          <p:nvPr/>
        </p:nvSpPr>
        <p:spPr>
          <a:xfrm>
            <a:off x="511810" y="420370"/>
            <a:ext cx="1486535" cy="597535"/>
          </a:xfrm>
          <a:prstGeom prst="rect">
            <a:avLst/>
          </a:prstGeom>
          <a:noFill/>
          <a:ln w="25400" cap="flat" cmpd="sng" algn="ctr">
            <a:solidFill>
              <a:srgbClr val="00EDFF"/>
            </a:solidFill>
            <a:prstDash val="solid"/>
            <a:headEnd type="none"/>
            <a:tailEnd type="none"/>
          </a:ln>
          <a:effectLst/>
        </p:spPr>
        <p:txBody>
          <a:bodyPr vert="horz" wrap="square" lIns="45720" tIns="45720" rIns="45720" bIns="45720" numCol="1" spcCol="21590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" name="Marcador de contenido 3"/>
          <p:cNvSpPr>
            <a:extLst>
              <a:ext uri="smNativeData">
                <pr:smNativeData xmlns:pr="smNativeData" val="SMDATA_13_NksyXRMAAAAlAAAAZAAAAE0AAAAASAAAAEgAAABI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UAAAAAQAAACMAAAAjAAAAIwAAAB4AAAAAAAAAZAAAAGQAAAAAAAAAZAAAAGQAAAAVAAAAYAAAAAAAAAAAAAAADwAAACADAAAAAAAAAAAAAAEAAACgMgAAVgcAAKr4//8BAAAAf39/AAEAAABkAAAAAAAAABQAAABAHwAAAAAAACYAAAAAAAAAwOD//wAAAAAmAAAAZAAAABYAAABMAAAAAAAAAAAAAAAEAAAAAAAAAAEAAABTU1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TAgAAmQ0AAOBGAADuEAAAECAAACYAAAAIAAAA//////////8="/>
              </a:ext>
            </a:extLst>
          </p:cNvSpPr>
          <p:nvPr/>
        </p:nvSpPr>
        <p:spPr>
          <a:xfrm>
            <a:off x="459105" y="2210435"/>
            <a:ext cx="11062335" cy="5416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5720" tIns="45720" rIns="45720" bIns="45720" numCol="1" spcCol="215900" anchor="t"/>
          <a:lstStyle>
            <a:lvl1pPr defTabSz="914400">
              <a:spcBef>
                <a:spcPts val="300"/>
              </a:spcBef>
              <a:tabLst/>
              <a:defRPr sz="1600">
                <a:latin typeface="Arial" pitchFamily="1" charset="0"/>
                <a:ea typeface="Calibri" pitchFamily="2" charset="0"/>
                <a:cs typeface="Calibri" pitchFamily="2" charset="0"/>
              </a:defRPr>
            </a:lvl1pPr>
          </a:lstStyle>
          <a:p>
            <a:pPr/>
            <a:r>
              <a:t>Por defecto la información que manejamos como empleados es de uso interno, debe mantenerse en el ámbito interno de la empresa salvo que se comparta con proveedores o partners previo compromiso de confidencialidad.</a:t>
            </a:r>
          </a:p>
        </p:txBody>
      </p:sp>
      <p:sp>
        <p:nvSpPr>
          <p:cNvPr id="10" name="Marcador de contenido 3"/>
          <p:cNvSpPr>
            <a:extLst>
              <a:ext uri="smNativeData">
                <pr:smNativeData xmlns:pr="smNativeData" val="SMDATA_13_NksyXRMAAAAlAAAAZAAAAE0AAAAASAAAAEgAAABI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UAAAAAQAAACMAAAAjAAAAIwAAAB4AAAAAAAAAZAAAAGQAAAAAAAAAZAAAAGQAAAAVAAAAYAAAAAAAAAAAAAAADwAAACADAAAAAAAAAAAAAAEAAACgMgAAVgcAAKr4//8BAAAAf39/AAEAAABkAAAAAAAAABQAAABAHwAAAAAAACYAAAAAAAAAwOD//wAAAAAmAAAAZAAAABYAAABMAAAAAAAAAAAAAAAEAAAAAAAAAAEAAABTU1MKAAAAACgAAAAoAAAAZAAAAGQAAAAAAAAAzMzMAAAAAABQAAAAUAAAAGQAAABkAAAAAAAAABcAAAAUAAAAAAAAAAAAAAD/fwAA/38AAAAAAAAJAAAABAAAAMuL5DI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TAgAAYBQAAOBGAAC1FwAAECAAACYAAAAIAAAA//////////8="/>
              </a:ext>
            </a:extLst>
          </p:cNvSpPr>
          <p:nvPr/>
        </p:nvSpPr>
        <p:spPr>
          <a:xfrm>
            <a:off x="459105" y="3312160"/>
            <a:ext cx="11062335" cy="5416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5720" tIns="45720" rIns="45720" bIns="45720" numCol="1" spcCol="215900" anchor="t"/>
          <a:lstStyle>
            <a:lvl1pPr defTabSz="914400">
              <a:spcBef>
                <a:spcPts val="300"/>
              </a:spcBef>
              <a:tabLst/>
              <a:defRPr sz="1600">
                <a:latin typeface="Arial" pitchFamily="1" charset="0"/>
                <a:ea typeface="Calibri" pitchFamily="2" charset="0"/>
                <a:cs typeface="Calibri" pitchFamily="2" charset="0"/>
              </a:defRPr>
            </a:lvl1pPr>
          </a:lstStyle>
          <a:p>
            <a:pPr/>
            <a:r>
              <a:t>Información sensible que NO puede ser accesible por toda la empresa, sino sólo por un departamento concreto, un comité o los miembros de un proyecto. </a:t>
            </a:r>
          </a:p>
        </p:txBody>
      </p:sp>
      <p:sp>
        <p:nvSpPr>
          <p:cNvPr id="11" name="Rectángulo4"/>
          <p:cNvSpPr>
            <a:extLst>
              <a:ext uri="smNativeData">
                <pr:smNativeData xmlns:pr="smNativeData" val="SMDATA_13_NksyXRMAAAAlAAAAZAAAAE0AAAAASAAAAEgAAABI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UAAAAAQAAACMAAAAjAAAAIwAAAB4AAAAAAAAAZAAAAGQAAAAAAAAAZAAAAGQAAAAVAAAAYAAAAAAAAAAAAAAADwAAACADAAAAAAAAAAAAAAEAAACgMgAAVgcAAKr4//8BAAAAf39/AAEAAABkAAAAAAAAABQAAABAHwAAAAAAACYAAAAAAAAAwOD//wAAAAAmAAAAZAAAABYAAABMAAAAAAAAAAAAAAAEAAAAAAAAAAEAAABTU1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TAgAAeRoAAOBGAACDHwAAECAAACYAAAAIAAAA//////////8="/>
              </a:ext>
            </a:extLst>
          </p:cNvSpPr>
          <p:nvPr/>
        </p:nvSpPr>
        <p:spPr>
          <a:xfrm>
            <a:off x="459105" y="4303395"/>
            <a:ext cx="11062335" cy="8191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5720" tIns="45720" rIns="45720" bIns="45720" numCol="1" spcCol="215900" anchor="t"/>
          <a:lstStyle/>
          <a:p>
            <a:pPr defTabSz="914400">
              <a:spcBef>
                <a:spcPts val="300"/>
              </a:spcBef>
              <a:tabLst/>
              <a:defRPr sz="1600">
                <a:latin typeface="Arial" pitchFamily="1" charset="0"/>
                <a:ea typeface="Arial" pitchFamily="1" charset="0"/>
                <a:cs typeface="Arial" pitchFamily="1" charset="0"/>
              </a:defRPr>
            </a:pPr>
            <a:r>
              <a:t>Información muy sensible (estrategia, datos financieros, oportunidades de negocio…) que únicamente es accesible por personas designadas nominalmente.</a:t>
            </a:r>
          </a:p>
          <a:p>
            <a:pPr defTabSz="914400">
              <a:spcBef>
                <a:spcPts val="300"/>
              </a:spcBef>
              <a:tabLst/>
              <a:defRPr sz="1600">
                <a:latin typeface="Arial" pitchFamily="1" charset="0"/>
                <a:ea typeface="Arial" pitchFamily="1" charset="0"/>
                <a:cs typeface="Arial" pitchFamily="1" charset="0"/>
              </a:defRPr>
            </a:pPr>
            <a:r>
              <a:t> </a:t>
            </a:r>
          </a:p>
        </p:txBody>
      </p:sp>
      <p:sp>
        <p:nvSpPr>
          <p:cNvPr id="12" name="Número de diapositiva"/>
          <p:cNvSpPr>
            <a:spLocks noGrp="1" noChangeArrowheads="1"/>
            <a:extLst>
              <a:ext uri="smNativeData">
                <pr:smNativeData xmlns:pr="smNativeData" val="SMDATA_13_NksyXRMAAAAlAAAAZAAAAE0AAAAASAAAAEgAAABIAAAASAAAAAAAAAABAAAAAAAAAAEAAABQAAAAAAAAAAAA4D8AAAAAAADgPwAAAAAAAOA/AAAAAAAA4D8AAAAAAADgPwAAAAAAAOA/AAAAAAAA4D8AAAAAAADgPwAAAAAAAOA/AAAAAAAA4D8CAAAAjAAAAAAAAAAAAAAAYuf/DP///wgAAAAAAAAAAAAAAAAAAAAAAAAAAAAAAAAAAAAAZAAAAAEAAABAAAAAAAAAAAAAAAAAAAAAAAAAAAAAAAAAAAAAAAAAAAAAAAAAAAAAAAAAAAAAAAAAAAAAAAAAAAAAAAAAAAAAAAAAAAAAAAAAAAAAAAAAAAAAAAAAAAAAFAAAADwAAAAAAAAAAAAAAAAAAAAUAAAAAQAAACMAAAAjAAAAIwAAAB4AAAAAAAAAZAAAAGQAAAAAAAAAZAAAAGQAAAAVAAAAYAAAAAAAAAAAAAAADwAAACADAAAAAAAAAAAAAAEAAACgMgAAVgcAAKr4//8BAAAAf39/AAEAAABkAAAAAAAAABQAAABAHwAAAAAAACYAAAAAAAAAwOD//wAAAAAmAAAAZAAAABYAAABMAAAAAAAAAAAAAAAEAAAAAAAAAAEAAABTU1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AJAAA+CUAAMA1AAA8KAAAECAAACYAAAAIAAAAAAAAAAAAAAA="/>
              </a:ext>
            </a:extLst>
          </p:cNvSpPr>
          <p:nvPr>
            <p:ph type="sldNum" sz="quarter" idx="2"/>
          </p:nvPr>
        </p:nvSpPr>
        <p:spPr/>
        <p:txBody>
          <a:bodyPr/>
          <a:lstStyle/>
          <a:p>
            <a:pPr/>
            <a:fld id="{C095632D-02E0-1A84-AEF7-F4D13CB958A1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 type="tx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Picture 8"/>
          <p:cNvPicPr>
            <a:picLocks noChangeAspect="1"/>
            <a:extLst>
              <a:ext uri="smNativeData">
                <pr:smNativeData xmlns:pr="smNativeData" val="SMDATA_15_NksyXRMAAAAlAAAAEQAAAC0AAAAAkAAAAEgAAACQAAAASAAAAAAAAAAAAAAAAAAAAAEAAABQAAAAAAAAAAAA4D8AAAAAAADgPwAAAAAAAOA/AAAAAAAA4D8AAAAAAADgPwAAAAAAAOA/AAAAAAAA4D8AAAAAAADgPwAAAAAAAOA/AAAAAAAA4D8CAAAAjAAAAAAAAAAAAAAAYuf/DP///wgAAAAAAAAAAAAAAAAAAAAAAAAAAAAAAAAAAAAAZAAAAAEAAABAAAAAAAAAAAAAAAAAAAAAAAAAAAAAAAAAAAAAAAAAAAAAAAAAAAAAAAAAAAAAAAAAAAAAAAAAAAAAAAAAAAAAAAAAAAAAAAAAAAAAAAAAAAAAAAAAAAAAFAAAADwAAAAAAAAAAAAAAAAyRQkUAAAAAQAAABQAAAAUAAAAFAAAAAEAAAAAAAAAZAAAAGQAAAAAAAAAZAAAAGQAAAAVAAAAYAAAAAAAAAAAAAAADwAAACADAAAAAAAAAAAAAAEAAACgMgAAVgcAAKr4//8BAAAAf39/AAEAAABkAAAAAAAAABQAAABAHwAAAAAAACYAAAAAAAAAwOD//wAAAAAmAAAAZAAAABYAAABMAAAAAAAAAAAAAAAEAAAAAAAAAAEAAABTU1MKAAAAACgAAAAoAAAAZAAAAGQAAAAAAAAAzMzMAAAAAABQAAAAUAAAAGQAAABkAAAAAAAAAAcAAAA4AAAAAAAAAAAAAAAAAAAA////AAAAAAAAAAAAAAAAAAAAAACIDwAAdA0AAAAAAABkAAAAZAAAAAAAAAAjAAAABAAAAGQAAAAXAAAAFAAAAAAAAAAAAAAA/38AAP9/AAAAAAAACQAAAAQAAACH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YEIAAM4mAAC9SAAA1SgAABAAAAAmAAAACAAAAP//////////"/>
              </a:ext>
            </a:extLst>
          </p:cNvPicPr>
          <p:nvPr/>
        </p:nvPicPr>
        <p:blipFill>
          <a:blip r:embed="rId2"/>
          <a:srcRect l="0" t="0" r="39760" b="34440"/>
          <a:stretch>
            <a:fillRect/>
          </a:stretch>
        </p:blipFill>
        <p:spPr>
          <a:xfrm>
            <a:off x="10789920" y="6308090"/>
            <a:ext cx="1034415" cy="32956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Picture 4" descr="Picture 4"/>
          <p:cNvPicPr>
            <a:picLocks noChangeAspect="1"/>
            <a:extLst>
              <a:ext uri="smNativeData">
                <pr:smNativeData xmlns:pr="smNativeData" val="SMDATA_15_NksyXRMAAAAlAAAAEQAAAC0AAAAAkAAAAEgAAACQAAAASAAAAAAAAAAAAAAAAAAAAAEAAABQAAAAAAAAAAAA4D8AAAAAAADgPwAAAAAAAOA/AAAAAAAA4D8AAAAAAADgPwAAAAAAAOA/AAAAAAAA4D8AAAAAAADgPwAAAAAAAOA/AAAAAAAA4D8CAAAAjAAAAAAAAAAAAAAAYuf/DP///wgAAAAAAAAAAAAAAAAAAAAAAAAAAAAAAAAAAAAAZAAAAAEAAABAAAAAAAAAAAAAAAAAAAAAAAAAAAAAAAAAAAAAAAAAAAAAAAAAAAAAAAAAAAAAAAAAAAAAAAAAAAAAAAAAAAAAAAAAAAAAAAAAAAAAAAAAAAAAAAAAAAAAFAAAADwAAAAAAAAAAAAAAAAyRQkUAAAAAQAAABQAAAAUAAAAFAAAAAEAAAAAAAAAZAAAAGQAAAAAAAAAZAAAAGQAAAAVAAAAYAAAAAAAAAAAAAAADwAAACADAAAAAAAAAAAAAAEAAACgMgAAVgcAAKr4//8BAAAAf39/AAEAAABkAAAAAAAAABQAAABAHwAAAAAAACYAAAAAAAAAwOD//wAAAAAmAAAAZAAAABYAAABMAAAAAAAAAAAAAAAEAAAAAAAAAAEAAABTU1MKAAAAACgAAAAoAAAAZAAAAGQAAAAAAAAAzMzMAAAAAABQAAAAUAAAAGQAAABkAAAAAAAAAAcAAAA4AAAAAAAAAAAAAAAAAAAA////AAAAAAAAAAAAAAAAAAAAAAAAAAAAAAAAAAAAAABkAAAAZAAAAAAAAAAjAAAABAAAAGQAAAAXAAAAFAAAAAAAAAAAAAAA/38AAP9/AAAAAAAACQAAAAQAAAAI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lAIAADMmAADEDAAAeyg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6209665"/>
            <a:ext cx="1656080" cy="37084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Imagen1" descr="Picture 8"/>
          <p:cNvPicPr>
            <a:picLocks noChangeAspect="1"/>
            <a:extLst>
              <a:ext uri="smNativeData">
                <pr:smNativeData xmlns:pr="smNativeData" val="SMDATA_15_NksyXRMAAAAlAAAAEQAAAC0AAAAAkAAAAEgAAACQAAAASAAAAAAAAAAAAAAAAAAAAAEAAABQAAAAAAAAAAAA4D8AAAAAAADgPwAAAAAAAOA/AAAAAAAA4D8AAAAAAADgPwAAAAAAAOA/AAAAAAAA4D8AAAAAAADgPwAAAAAAAOA/AAAAAAAA4D8CAAAAjAAAAAAAAAAAAAAAYuf/DP///wgAAAAAAAAAAAAAAAAAAAAAAAAAAAAAAAAAAAAAZAAAAAEAAABAAAAAAAAAAAAAAAAAAAAAAAAAAAAAAAAAAAAAAAAAAAAAAAAAAAAAAAAAAAAAAAAAAAAAAAAAAAAAAAAAAAAAAAAAAAAAAAAAAAAAAAAAAAAAAAAAAAAAFAAAADwAAAAAAAAAAAAAAAAyRQkUAAAAAQAAABQAAAAUAAAAFAAAAAEAAAAAAAAAZAAAAGQAAAAAAAAAZAAAAGQAAAAVAAAAYAAAAAAAAAAAAAAADwAAACADAAAAAAAAAAAAAAEAAACgMgAAVgcAAKr4//8BAAAAf39/AAEAAABkAAAAAAAAABQAAABAHwAAAAAAACYAAAAAAAAAwOD//wAAAAAmAAAAZAAAABYAAABMAAAAAAAAAAAAAAAEAAAAAAAAAAEAAABTU1MKAAAAACgAAAAoAAAAZAAAAGQAAAAAAAAAzMzMAAAAAABQAAAAUAAAAGQAAABkAAAAAAAAAAcAAAA4AAAAAAAAAAAAAAAAAAAA////AAAAAAAAAAAAAAAAAAAAAACIDwAAdA0AAAAAAABkAAAAZAAAAAAAAAAjAAAABAAAAGQAAAAXAAAAFAAAAAAAAAAAAAAA/38AAP9/AAAAAAAACQAAAAQAAAAwAg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YEIAAM4mAAC9SAAA1SgAABAAAAAmAAAACAAAAP//////////"/>
              </a:ext>
            </a:extLst>
          </p:cNvPicPr>
          <p:nvPr/>
        </p:nvPicPr>
        <p:blipFill>
          <a:blip r:embed="rId2"/>
          <a:srcRect l="0" t="0" r="39760" b="34440"/>
          <a:stretch>
            <a:fillRect/>
          </a:stretch>
        </p:blipFill>
        <p:spPr>
          <a:xfrm>
            <a:off x="10789920" y="6308090"/>
            <a:ext cx="1034415" cy="32956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Número de diapositiva"/>
          <p:cNvSpPr>
            <a:spLocks noGrp="1" noChangeArrowheads="1"/>
            <a:extLst>
              <a:ext uri="smNativeData">
                <pr:smNativeData xmlns:pr="smNativeData" val="SMDATA_13_NksyXRMAAAAlAAAAZAAAAE0AAAAASAAAAEgAAABIAAAASAAAAAAAAAABAAAAAAAAAAEAAABQAAAAAAAAAAAA4D8AAAAAAADgPwAAAAAAAOA/AAAAAAAA4D8AAAAAAADgPwAAAAAAAOA/AAAAAAAA4D8AAAAAAADgPwAAAAAAAOA/AAAAAAAA4D8CAAAAjAAAAAAAAAAAAAAAYuf/DP///wgAAAAAAAAAAAAAAAAAAAAAAAAAAAAAAAAAAAAAZAAAAAEAAABAAAAAAAAAAAAAAAAAAAAAAAAAAAAAAAAAAAAAAAAAAAAAAAAAAAAAAAAAAAAAAAAAAAAAAAAAAAAAAAAAAAAAAAAAAAAAAAAAAAAAAAAAAAAAAAAAAAAAFAAAADwAAAAAAAAAAAAAAAAAAAAUAAAAAQAAACMAAAAjAAAAIwAAAB4AAAAAAAAAZAAAAGQAAAAAAAAAZAAAAGQAAAAVAAAAYAAAAAAAAAAAAAAADwAAACADAAAAAAAAAAAAAAEAAACgMgAAVgcAAKr4//8BAAAAf39/AAEAAABkAAAAAAAAABQAAABAHwAAAAAAACYAAAAAAAAAwOD//wAAAAAmAAAAZAAAABYAAABMAAAAAAAAAAAAAAAEAAAAAAAAAAEAAABTU1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AJAAA+CUAAMA1AAA8KAAAECAAACYAAAAIAAAAAAAAAAAAAAA="/>
              </a:ext>
            </a:extLst>
          </p:cNvSpPr>
          <p:nvPr>
            <p:ph type="sldNum" sz="quarter" idx="2"/>
          </p:nvPr>
        </p:nvSpPr>
        <p:spPr/>
        <p:txBody>
          <a:bodyPr/>
          <a:lstStyle/>
          <a:p>
            <a:pPr/>
            <a:fld id="{C095632D-60B3-5B3E-FDB6-966B86F80BC3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Picture 8"/>
          <p:cNvPicPr>
            <a:picLocks noChangeAspect="1"/>
            <a:extLst>
              <a:ext uri="smNativeData">
                <pr:smNativeData xmlns:pr="smNativeData" val="SMDATA_15_NksyXRMAAAAlAAAAEQAAAC0AAAAAkAAAAEgAAACQAAAASAAAAAAAAAAAAAAAAAAAAAEAAABQAAAAAAAAAAAA4D8AAAAAAADgPwAAAAAAAOA/AAAAAAAA4D8AAAAAAADgPwAAAAAAAOA/AAAAAAAA4D8AAAAAAADgPwAAAAAAAOA/AAAAAAAA4D8CAAAAjAAAAAAAAAAAAAAAYuf/DP///wgAAAAAAAAAAAAAAAAAAAAAAAAAAAAAAAAAAAAAZAAAAAEAAABAAAAAAAAAAAAAAAAAAAAAAAAAAAAAAAAAAAAAAAAAAAAAAAAAAAAAAAAAAAAAAAAAAAAAAAAAAAAAAAAAAAAAAAAAAAAAAAAAAAAAAAAAAAAAAAAAAAAAFAAAADwAAAAAAAAAAAAAAAAyRQkUAAAAAQAAABQAAAAUAAAAFAAAAAEAAAAAAAAAZAAAAGQAAAAAAAAAZAAAAGQAAAAVAAAAYAAAAAAAAAAAAAAADwAAACADAAAAAAAAAAAAAAEAAACgMgAAVgcAAKr4//8BAAAAf39/AAEAAABkAAAAAAAAABQAAABAHwAAAAAAACYAAAAAAAAAwOD//wAAAAAmAAAAZAAAABYAAABMAAAAAAAAAAAAAAAEAAAAAAAAAAEAAABTU1MKAAAAACgAAAAoAAAAZAAAAGQAAAAAAAAAzMzMAAAAAABQAAAAUAAAAGQAAABkAAAAAAAAAAcAAAA4AAAAAAAAAAAAAAAAAAAA////AAAAAAAAAAAAAAAAAAAAAACIDwAAdA0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YEIAAM4mAAC9SAAA1SgAABAAAAAmAAAACAAAAP//////////"/>
              </a:ext>
            </a:extLst>
          </p:cNvPicPr>
          <p:nvPr/>
        </p:nvPicPr>
        <p:blipFill>
          <a:blip r:embed="rId1"/>
          <a:srcRect l="0" t="0" r="39760" b="34440"/>
          <a:stretch>
            <a:fillRect/>
          </a:stretch>
        </p:blipFill>
        <p:spPr>
          <a:xfrm>
            <a:off x="10789920" y="6308090"/>
            <a:ext cx="1034415" cy="32956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Picture 4" descr="Picture 4"/>
          <p:cNvPicPr>
            <a:picLocks noChangeAspect="1"/>
            <a:extLst>
              <a:ext uri="smNativeData">
                <pr:smNativeData xmlns:pr="smNativeData" val="SMDATA_15_NksyXRMAAAAlAAAAEQAAAC0AAAAAkAAAAEgAAACQAAAASAAAAAAAAAAAAAAAAAAAAAEAAABQAAAAAAAAAAAA4D8AAAAAAADgPwAAAAAAAOA/AAAAAAAA4D8AAAAAAADgPwAAAAAAAOA/AAAAAAAA4D8AAAAAAADgPwAAAAAAAOA/AAAAAAAA4D8CAAAAjAAAAAAAAAAAAAAAYuf/DP///wgAAAAAAAAAAAAAAAAAAAAAAAAAAAAAAAAAAAAAZAAAAAEAAABAAAAAAAAAAAAAAAAAAAAAAAAAAAAAAAAAAAAAAAAAAAAAAAAAAAAAAAAAAAAAAAAAAAAAAAAAAAAAAAAAAAAAAAAAAAAAAAAAAAAAAAAAAAAAAAAAAAAAFAAAADwAAAAAAAAAAAAAAAAyRQkUAAAAAQAAABQAAAAUAAAAFAAAAAEAAAAAAAAAZAAAAGQAAAAAAAAAZAAAAGQAAAAVAAAAYAAAAAAAAAAAAAAADwAAACADAAAAAAAAAAAAAAEAAACgMgAAVgcAAKr4//8BAAAAf39/AAEAAABkAAAAAAAAABQAAABAHwAAAAAAACYAAAAAAAAAwOD//wAAAAAmAAAAZAAAABYAAABMAAAAAAAAAAAAAAAEAAAAAAAAAAEAAABTU1MKAAAAACgAAAAoAAAAZAAAAGQAAAAAAAAAzMzMAAAAAABQAAAAUAAAAGQAAABkAAAAAAAAAAcAAAA4AAAAAAAAAAAAAAAAAAAA////AAAAAAAAAAAAAAAAAAAAAAAAAAAAAAAAAAAAAABkAAAAZAAAAAAAAAAjAAAABAAAAGQAAAAXAAAAFAAAAAAAAAAAAAAA/38AAP9/AAAAAAAACQAAAAQAAABwcmVzDAAAABAAAAAAAAAAAAAAAAAAAAAAAAAAHgAAAGgAAAAAAAAAAAAAAAAAAAAAAAAAAAAAABAnAAAQJwAAAAAAAAAAAAAAAAAAAAAAAAAAAAAAAAAAAAAAAAAAAAAUAAAAAAAAAMDA/wAAAAAAZAAAADIAAAAAAAAAZAAAAAAAAAB/f38ACgAAAB8AAABUAAAAAAAABQAAAAEAAAAAAAAAAAAAAAAAAAAAAAAAAAAAAAAAAAAAAAAAAAAAAAJ/f38AAAAAA8zMzADAwP8Af39/AAAAAAAAAAAAAAAAAP///wAAAAAAIQAAABgAAAAUAAAAlAIAADMmAADEDAAAeyg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6209665"/>
            <a:ext cx="1656080" cy="37084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Texto del título"/>
          <p:cNvSpPr>
            <a:spLocks noGrp="1" noChangeArrowheads="1"/>
            <a:extLst>
              <a:ext uri="smNativeData">
                <pr:smNativeData xmlns:pr="smNativeData" val="SMDATA_13_NksyXRMAAAAlAAAAZAAAAA0AAAAASAAAAEgAAABI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UAAAAAQAAACMAAAAjAAAAIwAAAB4AAAAAAAAAZAAAAGQAAAAAAAAAZAAAAGQAAAAVAAAAYAAAAAAAAAAAAAAADwAAACADAAAAAAAAAAAAAAEAAACgMgAAVgcAAKr4//8BAAAAf39/AAEAAABkAAAAAAAAABQAAABAHwAAAAAAACYAAAAAAAAAwOD//wAAAAAmAAAAZAAAABYAAABMAAAAAAAAAAAAAAAEAAAAAAAAAAEAAABTU1MKAAAAACgAAAAoAAAAZAAAAGQAAAAAAAAAzMzMAAAAAABQAAAAUAAAAGQAAABkAAAAAAAAABcAAAAUAAAAAAAAAAAAAAD/fwAA/38AAAAAAAAJAAAABAAAAPB7d1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AAwAAkQAAAEBHAADYCQAAEAAAACYAAAAIAAAAjQ8AAIAfAAA="/>
              </a:ext>
            </a:extLst>
          </p:cNvSpPr>
          <p:nvPr>
            <p:ph type="title"/>
          </p:nvPr>
        </p:nvSpPr>
        <p:spPr>
          <a:xfrm>
            <a:off x="609600" y="92075"/>
            <a:ext cx="10972800" cy="1508125"/>
          </a:xfrm>
          <a:prstGeom prst="rect">
            <a:avLst/>
          </a:prstGeom>
          <a:ln>
            <a:noFill/>
          </a:ln>
        </p:spPr>
        <p:txBody>
          <a:bodyPr vert="horz" wrap="square" lIns="45720" tIns="45720" rIns="45720" bIns="45720" numCol="1" spcCol="215900" anchor="ctr">
            <a:prstTxWarp prst="textNoShape">
              <a:avLst/>
            </a:prstTxWarp>
          </a:bodyPr>
          <a:lstStyle/>
          <a:p>
            <a:pPr/>
            <a:r>
              <a:t>Texto del título</a:t>
            </a:r>
          </a:p>
        </p:txBody>
      </p:sp>
      <p:sp>
        <p:nvSpPr>
          <p:cNvPr id="5" name="Nivel de texto 1…"/>
          <p:cNvSpPr>
            <a:spLocks noGrp="1" noChangeArrowheads="1"/>
            <a:extLst>
              <a:ext uri="smNativeData">
                <pr:smNativeData xmlns:pr="smNativeData" val="SMDATA_13_NksyXRMAAAAlAAAAZAAAAA0AAAAASAAAAEgAAABI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UAAAAAQAAACMAAAAjAAAAIwAAAB4AAAAAAAAAZAAAAGQAAAAAAAAAZAAAAGQAAAAVAAAAYAAAAAAAAAAAAAAADwAAACADAAAAAAAAAAAAAAEAAACgMgAAVgcAAKr4//8BAAAAf39/AAEAAABkAAAAAAAAABQAAABAHwAAAAAAACYAAAAAAAAAwOD//wAAAAAmAAAAZAAAABYAAABMAAAAAAAAAAAAAAAEAAAAAAAAAAEAAABTU1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AAwAA2AkAAEBHAAAwKgAAEAAAACYAAAAIAAAADQ8AAIAfAAA=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>
            <a:noFill/>
          </a:ln>
        </p:spPr>
        <p:txBody>
          <a:bodyPr vert="horz" wrap="square" lIns="45720" tIns="45720" rIns="45720" bIns="45720" numCol="1" spcCol="215900" anchor="t">
            <a:prstTxWarp prst="textNoShape">
              <a:avLst/>
            </a:prstTxWarp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" name="Número de diapositiva"/>
          <p:cNvSpPr>
            <a:spLocks noGrp="1" noChangeArrowheads="1"/>
            <a:extLst>
              <a:ext uri="smNativeData">
                <pr:smNativeData xmlns:pr="smNativeData" val="SMDATA_13_NksyXRMAAAAlAAAAZAAAAE0AAAAASAAAAEgAAABI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UAAAAAQAAACMAAAAjAAAAIwAAAB4AAAAAAAAAZAAAAGQAAAAAAAAAZAAAAGQAAAAVAAAAYAAAAAAAAAAAAAAADwAAACADAAAAAAAAAAAAAAEAAACgMgAAVgcAAKr4//8BAAAAf39/AAEAAABkAAAAAAAAABQAAABAHwAAAAAAACYAAAAAAAAAwOD//wAAAAAmAAAAZAAAABYAAABMAAAAAAAAAAAAAAAEAAAAAAAAAAEAAABTU1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AJAAA+CUAAMA1AAA8KAAAECAAACYAAAAIAAAAjb8AAIAfAAA="/>
              </a:ext>
            </a:extLst>
          </p:cNvSpPr>
          <p:nvPr>
            <p:ph type="sldNum" sz="quarter" idx="2"/>
          </p:nvPr>
        </p:nvSpPr>
        <p:spPr>
          <a:xfrm>
            <a:off x="5892800" y="6172200"/>
            <a:ext cx="2844800" cy="368300"/>
          </a:xfrm>
          <a:prstGeom prst="rect">
            <a:avLst/>
          </a:prstGeom>
          <a:ln>
            <a:noFill/>
          </a:ln>
        </p:spPr>
        <p:txBody>
          <a:bodyPr vert="horz" wrap="none" lIns="45720" tIns="45720" rIns="45720" bIns="45720" numCol="1" spcCol="215900" anchor="ctr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/>
            <a:fld id="{C095632D-F2CB-C8F4-8525-04A14C6B7351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5900" b="0" i="0" u="none" strike="noStrike" kern="1" spc="0" baseline="0">
          <a:solidFill>
            <a:schemeClr val="accent6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5900" b="0" i="0" u="none" strike="noStrike" kern="1" spc="0" baseline="0">
          <a:solidFill>
            <a:schemeClr val="accent6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5900" b="0" i="0" u="none" strike="noStrike" kern="1" spc="0" baseline="0">
          <a:solidFill>
            <a:schemeClr val="accent6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5900" b="0" i="0" u="none" strike="noStrike" kern="1" spc="0" baseline="0">
          <a:solidFill>
            <a:schemeClr val="accent6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5900" b="0" i="0" u="none" strike="noStrike" kern="1" spc="0" baseline="0">
          <a:solidFill>
            <a:schemeClr val="accent6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0" marR="0" indent="60960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5900" b="0" i="0" u="none" strike="noStrike" kern="1" spc="0" baseline="0">
          <a:solidFill>
            <a:schemeClr val="accent6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0" marR="0" indent="121920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5900" b="0" i="0" u="none" strike="noStrike" kern="1" spc="0" baseline="0">
          <a:solidFill>
            <a:schemeClr val="accent6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0" marR="0" indent="182880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5900" b="0" i="0" u="none" strike="noStrike" kern="1" spc="0" baseline="0">
          <a:solidFill>
            <a:schemeClr val="accent6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0" marR="0" indent="243840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5900" b="0" i="0" u="none" strike="noStrike" kern="1" spc="0" baseline="0">
          <a:solidFill>
            <a:schemeClr val="accent6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457200" marR="0" indent="-457200" algn="l" defTabSz="914400">
        <a:lnSpc>
          <a:spcPct val="100000"/>
        </a:lnSpc>
        <a:spcBef>
          <a:spcPts val="1000"/>
        </a:spcBef>
        <a:spcAft>
          <a:spcPts val="0"/>
        </a:spcAft>
        <a:buClrTx/>
        <a:buSzTx/>
        <a:buFont typeface="Arial" pitchFamily="1" charset="0"/>
        <a:buChar char="•"/>
        <a:tabLst/>
        <a:defRPr sz="4300" b="0" i="0" u="none" strike="noStrike" kern="1" spc="0" baseline="0">
          <a:solidFill>
            <a:schemeClr val="accent6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1052195" marR="0" indent="-442595" algn="l" defTabSz="914400">
        <a:lnSpc>
          <a:spcPct val="100000"/>
        </a:lnSpc>
        <a:spcBef>
          <a:spcPts val="1000"/>
        </a:spcBef>
        <a:spcAft>
          <a:spcPts val="0"/>
        </a:spcAft>
        <a:buClrTx/>
        <a:buSzTx/>
        <a:buFont typeface="Arial" pitchFamily="1" charset="0"/>
        <a:buChar char="–"/>
        <a:tabLst/>
        <a:defRPr sz="4300" b="0" i="0" u="none" strike="noStrike" kern="1" spc="0" baseline="0">
          <a:solidFill>
            <a:schemeClr val="accent6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628775" marR="0" indent="-409575" algn="l" defTabSz="914400">
        <a:lnSpc>
          <a:spcPct val="100000"/>
        </a:lnSpc>
        <a:spcBef>
          <a:spcPts val="1000"/>
        </a:spcBef>
        <a:spcAft>
          <a:spcPts val="0"/>
        </a:spcAft>
        <a:buClrTx/>
        <a:buSzTx/>
        <a:buFont typeface="Arial" pitchFamily="1" charset="0"/>
        <a:buChar char="•"/>
        <a:tabLst/>
        <a:defRPr sz="4300" b="0" i="0" u="none" strike="noStrike" kern="1" spc="0" baseline="0">
          <a:solidFill>
            <a:schemeClr val="accent6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2313940" marR="0" indent="-485140" algn="l" defTabSz="914400">
        <a:lnSpc>
          <a:spcPct val="100000"/>
        </a:lnSpc>
        <a:spcBef>
          <a:spcPts val="1000"/>
        </a:spcBef>
        <a:spcAft>
          <a:spcPts val="0"/>
        </a:spcAft>
        <a:buClrTx/>
        <a:buSzTx/>
        <a:buFont typeface="Arial" pitchFamily="1" charset="0"/>
        <a:buChar char="–"/>
        <a:tabLst/>
        <a:defRPr sz="4300" b="0" i="0" u="none" strike="noStrike" kern="1" spc="0" baseline="0">
          <a:solidFill>
            <a:schemeClr val="accent6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923540" marR="0" indent="-485140" algn="l" defTabSz="914400">
        <a:lnSpc>
          <a:spcPct val="100000"/>
        </a:lnSpc>
        <a:spcBef>
          <a:spcPts val="1000"/>
        </a:spcBef>
        <a:spcAft>
          <a:spcPts val="0"/>
        </a:spcAft>
        <a:buClrTx/>
        <a:buSzTx/>
        <a:buFont typeface="Arial" pitchFamily="1" charset="0"/>
        <a:buChar char="»"/>
        <a:tabLst/>
        <a:defRPr sz="4300" b="0" i="0" u="none" strike="noStrike" kern="1" spc="0" baseline="0">
          <a:solidFill>
            <a:schemeClr val="accent6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3533140" marR="0" indent="-485140" algn="l" defTabSz="914400">
        <a:lnSpc>
          <a:spcPct val="100000"/>
        </a:lnSpc>
        <a:spcBef>
          <a:spcPts val="1000"/>
        </a:spcBef>
        <a:spcAft>
          <a:spcPts val="0"/>
        </a:spcAft>
        <a:buClrTx/>
        <a:buSzTx/>
        <a:buFont typeface="Arial" pitchFamily="1" charset="0"/>
        <a:buChar char="•"/>
        <a:tabLst/>
        <a:defRPr sz="4300" b="0" i="0" u="none" strike="noStrike" kern="1" spc="0" baseline="0">
          <a:solidFill>
            <a:schemeClr val="accent6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4142740" marR="0" indent="-485140" algn="l" defTabSz="914400">
        <a:lnSpc>
          <a:spcPct val="100000"/>
        </a:lnSpc>
        <a:spcBef>
          <a:spcPts val="1000"/>
        </a:spcBef>
        <a:spcAft>
          <a:spcPts val="0"/>
        </a:spcAft>
        <a:buClrTx/>
        <a:buSzTx/>
        <a:buFont typeface="Arial" pitchFamily="1" charset="0"/>
        <a:buChar char="•"/>
        <a:tabLst/>
        <a:defRPr sz="4300" b="0" i="0" u="none" strike="noStrike" kern="1" spc="0" baseline="0">
          <a:solidFill>
            <a:schemeClr val="accent6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4752340" marR="0" indent="-485140" algn="l" defTabSz="914400">
        <a:lnSpc>
          <a:spcPct val="100000"/>
        </a:lnSpc>
        <a:spcBef>
          <a:spcPts val="1000"/>
        </a:spcBef>
        <a:spcAft>
          <a:spcPts val="0"/>
        </a:spcAft>
        <a:buClrTx/>
        <a:buSzTx/>
        <a:buFont typeface="Arial" pitchFamily="1" charset="0"/>
        <a:buChar char="•"/>
        <a:tabLst/>
        <a:defRPr sz="4300" b="0" i="0" u="none" strike="noStrike" kern="1" spc="0" baseline="0">
          <a:solidFill>
            <a:schemeClr val="accent6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5361940" marR="0" indent="-485140" algn="l" defTabSz="914400">
        <a:lnSpc>
          <a:spcPct val="100000"/>
        </a:lnSpc>
        <a:spcBef>
          <a:spcPts val="1000"/>
        </a:spcBef>
        <a:spcAft>
          <a:spcPts val="0"/>
        </a:spcAft>
        <a:buClrTx/>
        <a:buSzTx/>
        <a:buFont typeface="Arial" pitchFamily="1" charset="0"/>
        <a:buChar char="•"/>
        <a:tabLst/>
        <a:defRPr sz="4300" b="0" i="0" u="none" strike="noStrike" kern="1" spc="0" baseline="0">
          <a:solidFill>
            <a:schemeClr val="accent6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200" b="0" i="0" u="none" strike="noStrike" kern="1" spc="0" baseline="0">
          <a:solidFill>
            <a:schemeClr val="tx1"/>
          </a:solidFill>
          <a:effectLst/>
          <a:latin typeface="Helvetica" pitchFamily="1" charset="0"/>
          <a:ea typeface="Helvetica" pitchFamily="1" charset="0"/>
          <a:cs typeface="Helvetica" pitchFamily="1" charset="0"/>
        </a:defRPr>
      </a:lvl1pPr>
      <a:lvl2pPr marL="0" marR="0" indent="457200" algn="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200" b="0" i="0" u="none" strike="noStrike" kern="1" spc="0" baseline="0">
          <a:solidFill>
            <a:schemeClr val="tx1"/>
          </a:solidFill>
          <a:effectLst/>
          <a:latin typeface="Helvetica" pitchFamily="1" charset="0"/>
          <a:ea typeface="Helvetica" pitchFamily="1" charset="0"/>
          <a:cs typeface="Helvetica" pitchFamily="1" charset="0"/>
        </a:defRPr>
      </a:lvl2pPr>
      <a:lvl3pPr marL="0" marR="0" indent="914400" algn="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200" b="0" i="0" u="none" strike="noStrike" kern="1" spc="0" baseline="0">
          <a:solidFill>
            <a:schemeClr val="tx1"/>
          </a:solidFill>
          <a:effectLst/>
          <a:latin typeface="Helvetica" pitchFamily="1" charset="0"/>
          <a:ea typeface="Helvetica" pitchFamily="1" charset="0"/>
          <a:cs typeface="Helvetica" pitchFamily="1" charset="0"/>
        </a:defRPr>
      </a:lvl3pPr>
      <a:lvl4pPr marL="0" marR="0" indent="1371600" algn="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200" b="0" i="0" u="none" strike="noStrike" kern="1" spc="0" baseline="0">
          <a:solidFill>
            <a:schemeClr val="tx1"/>
          </a:solidFill>
          <a:effectLst/>
          <a:latin typeface="Helvetica" pitchFamily="1" charset="0"/>
          <a:ea typeface="Helvetica" pitchFamily="1" charset="0"/>
          <a:cs typeface="Helvetica" pitchFamily="1" charset="0"/>
        </a:defRPr>
      </a:lvl4pPr>
      <a:lvl5pPr marL="0" marR="0" indent="1828800" algn="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200" b="0" i="0" u="none" strike="noStrike" kern="1" spc="0" baseline="0">
          <a:solidFill>
            <a:schemeClr val="tx1"/>
          </a:solidFill>
          <a:effectLst/>
          <a:latin typeface="Helvetica" pitchFamily="1" charset="0"/>
          <a:ea typeface="Helvetica" pitchFamily="1" charset="0"/>
          <a:cs typeface="Helvetica" pitchFamily="1" charset="0"/>
        </a:defRPr>
      </a:lvl5pPr>
      <a:lvl6pPr marL="0" marR="0" indent="2286000" algn="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200" b="0" i="0" u="none" strike="noStrike" kern="1" spc="0" baseline="0">
          <a:solidFill>
            <a:schemeClr val="tx1"/>
          </a:solidFill>
          <a:effectLst/>
          <a:latin typeface="Helvetica" pitchFamily="1" charset="0"/>
          <a:ea typeface="Helvetica" pitchFamily="1" charset="0"/>
          <a:cs typeface="Helvetica" pitchFamily="1" charset="0"/>
        </a:defRPr>
      </a:lvl6pPr>
      <a:lvl7pPr marL="0" marR="0" indent="2743200" algn="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200" b="0" i="0" u="none" strike="noStrike" kern="1" spc="0" baseline="0">
          <a:solidFill>
            <a:schemeClr val="tx1"/>
          </a:solidFill>
          <a:effectLst/>
          <a:latin typeface="Helvetica" pitchFamily="1" charset="0"/>
          <a:ea typeface="Helvetica" pitchFamily="1" charset="0"/>
          <a:cs typeface="Helvetica" pitchFamily="1" charset="0"/>
        </a:defRPr>
      </a:lvl7pPr>
      <a:lvl8pPr marL="0" marR="0" indent="3200400" algn="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200" b="0" i="0" u="none" strike="noStrike" kern="1" spc="0" baseline="0">
          <a:solidFill>
            <a:schemeClr val="tx1"/>
          </a:solidFill>
          <a:effectLst/>
          <a:latin typeface="Helvetica" pitchFamily="1" charset="0"/>
          <a:ea typeface="Helvetica" pitchFamily="1" charset="0"/>
          <a:cs typeface="Helvetica" pitchFamily="1" charset="0"/>
        </a:defRPr>
      </a:lvl8pPr>
      <a:lvl9pPr marL="0" marR="0" indent="3657600" algn="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200" b="0" i="0" u="none" strike="noStrike" kern="1" spc="0" baseline="0">
          <a:solidFill>
            <a:schemeClr val="tx1"/>
          </a:solidFill>
          <a:effectLst/>
          <a:latin typeface="Helvetica" pitchFamily="1" charset="0"/>
          <a:ea typeface="Helvetica" pitchFamily="1" charset="0"/>
          <a:cs typeface="Helvetica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jpe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 noChangeArrowheads="1"/>
            <a:extLst>
              <a:ext uri="smNativeData">
                <pr:smNativeData xmlns:pr="smNativeData" val="SMDATA_13_NksyXRMAAAAlAAAAZAAAAA0AAAAAYAAAAGAAAABgAAAAYAAAAAAAAAAAAAAAAAAAAAEAAABQAAAAAAAAAAAA4D8AAAAAAADgPwAAAAAAAOA/AAAAAAAA4D8AAAAAAADgPwAAAAAAAOA/AAAAAAAA4D8AAAAAAADgPwAAAAAAAOA/AAAAAAAA4D8CAAAAjAAAAAAAAAAAAAAAYuf/DP///wgAAAAAAAAAAAAAAAAAAAAAAAAAAAAAAAAAAAAAZAAAAAEAAABAAAAAAAAAAAAAAAAAAAAAAAAAAAAAAAAAAAAAAAAAAAAAAAAAAAAAAAAAAAAAAAAAAAAAAAAAAAAAAAAAAAAAAAAAAAAAAAAAAAAAAAAAAAAAAAAAAAAAFAAAADwAAAAAAAAAAAAAAAAAAAAUAAAAAQAAACMAAAAjAAAAIwAAAB4AAAAAAAAAZAAAAGQAAAAAAAAAZAAAAGQAAAAVAAAAYAAAAAAAAAAAAAAADwAAACADAAAAAAAAAAAAAAEAAACgMgAAVgcAAKr4//8BAAAAf39/AAEAAABkAAAAAAAAABQAAABAHwAAAAAAACYAAAAAAAAAwOD//wAAAAAmAAAAZAAAABYAAABMAAAAAAAAAAAAAAAEAAAAAAAAAAEAAABTU1M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Bi5/8F////AQAAAAAAAAAAAAAAAAAAAAAAAAAAAAAAAAAAAAAAAAAAAAAAAH9/fwBTU1MDzMzMAMDA/wB/f38AAAAAAAAAAAAAAAAAAAAAAAAAAAAhAAAAGAAAABQAAACnAgAAgAoAALs2AAC9HAAAEAAAACYAAAAIAAAAAQAAAAAAAAA="/>
              </a:ext>
            </a:extLst>
          </p:cNvSpPr>
          <p:nvPr>
            <p:ph type="body" idx="1"/>
          </p:nvPr>
        </p:nvSpPr>
        <p:spPr>
          <a:xfrm>
            <a:off x="431165" y="1706880"/>
            <a:ext cx="8465820" cy="2964815"/>
          </a:xfrm>
        </p:spPr>
        <p:txBody>
          <a:bodyPr/>
          <a:lstStyle/>
          <a:p>
            <a:pPr>
              <a:defRPr spc="-6"/>
            </a:pPr>
            <a:r>
              <a:t>Internet of Things (IoT)</a:t>
            </a:r>
          </a:p>
          <a:p>
            <a:pPr>
              <a:defRPr spc="-6"/>
            </a:pPr>
            <a:r>
              <a:t>Proyecto Final</a:t>
            </a:r>
          </a:p>
        </p:txBody>
      </p:sp>
      <p:sp>
        <p:nvSpPr>
          <p:cNvPr id="3" name="Rectángulo1"/>
          <p:cNvSpPr>
            <a:extLst>
              <a:ext uri="smNativeData">
                <pr:smNativeData xmlns:pr="smNativeData" val="SMDATA_13_NksyXRMAAAAlAAAAZAAAAA0AAAAAYAAAAGAAAABgAAAAY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UAAAAAQAAACMAAAAjAAAAIwAAAB4AAAAAAAAAZAAAAGQAAAAAAAAAZAAAAGQAAAAVAAAAYAAAAAAAAAAAAAAADwAAACADAAAAAAAAAAAAAAEAAACgMgAAVgcAAKr4//8BAAAAf39/AAEAAABkAAAAAAAAABQAAABAHwAAAAAAACYAAAAAAAAAwOD//wAAAAAmAAAAZAAAABYAAABMAAAAAAAAAAAAAAAEAAAAAAAAAAEAAABTU1MKAAAAACgAAAAoAAAAZAAAAGQAAAAAAAAAzMzMAAAAAABQAAAAUAAAAGQAAABkAAAAAAAAABcAAAAUAAAAAAAAAAAAAAD/fwAA/38AAAAAAAAJAAAABAAAAHQACn4MAAAAEAAAAAAAAAAAAAAAAAAAAAAAAAAeAAAAaAAAAAAAAAAAAAAAAAAAAAAAAAAAAAAAECcAABAnAAAAAAAAAAAAAAAAAAAAAAAAAAAAAAAAAAAAAAAAAAAAABQAAAAAAAAAwMD/AAAAAABkAAAAMgAAAAAAAABkAAAAAAAAAH9/fwAKAAAAHwAAAFQAAAD///8A////AQAAAAAAAAAAAAAAAAAAAAAAAAAAAAAAAAAAAAAAAAAAAAAAAH9/fwBTU1MDzMzMAMDA/wB/f38AAAAAAAAAAAAAAAAAAAAAAAAAAAAhAAAAGAAAABQAAAD6AgAAnBwAAHAxAAC6JwAAAAAAACYAAAAIAAAA//////////8="/>
              </a:ext>
            </a:extLst>
          </p:cNvSpPr>
          <p:nvPr/>
        </p:nvSpPr>
        <p:spPr>
          <a:xfrm>
            <a:off x="483870" y="4650740"/>
            <a:ext cx="7552690" cy="18072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60960" tIns="60960" rIns="60960" bIns="60960" numCol="2" spcCol="215900" anchor="t"/>
          <a:lstStyle/>
          <a:p>
            <a:pPr defTabSz="914400">
              <a:spcBef>
                <a:spcPts val="400"/>
              </a:spcBef>
              <a:tabLst/>
              <a:defRPr sz="1600" spc="-3">
                <a:latin typeface="Arial" pitchFamily="1" charset="0"/>
                <a:ea typeface="Arial" pitchFamily="1" charset="0"/>
                <a:cs typeface="Arial" pitchFamily="1" charset="0"/>
              </a:defRPr>
            </a:pPr>
            <a:r>
              <a:t>Alumnos:</a:t>
            </a:r>
          </a:p>
          <a:p>
            <a:pPr defTabSz="914400">
              <a:spcBef>
                <a:spcPts val="400"/>
              </a:spcBef>
              <a:tabLst/>
              <a:defRPr sz="1600" spc="-3">
                <a:latin typeface="Arial" pitchFamily="1" charset="0"/>
                <a:ea typeface="Arial" pitchFamily="1" charset="0"/>
                <a:cs typeface="Arial" pitchFamily="1" charset="0"/>
              </a:defRPr>
            </a:pPr>
            <a:r>
              <a:t>Gorki Gonzalez</a:t>
            </a:r>
          </a:p>
          <a:p>
            <a:pPr defTabSz="914400">
              <a:spcBef>
                <a:spcPts val="400"/>
              </a:spcBef>
              <a:tabLst/>
              <a:defRPr sz="1600" spc="-3">
                <a:latin typeface="Arial" pitchFamily="1" charset="0"/>
                <a:ea typeface="Arial" pitchFamily="1" charset="0"/>
                <a:cs typeface="Arial" pitchFamily="1" charset="0"/>
              </a:defRPr>
            </a:pPr>
            <a:r>
              <a:t>Roy Barrera</a:t>
            </a:r>
          </a:p>
          <a:p>
            <a:pPr defTabSz="914400">
              <a:spcBef>
                <a:spcPts val="400"/>
              </a:spcBef>
              <a:tabLst/>
              <a:defRPr sz="1600" spc="-3">
                <a:latin typeface="Arial" pitchFamily="1" charset="0"/>
                <a:ea typeface="Arial" pitchFamily="1" charset="0"/>
                <a:cs typeface="Arial" pitchFamily="1" charset="0"/>
              </a:defRPr>
            </a:pPr>
            <a:r>
              <a:t>Jose Perez</a:t>
            </a:r>
          </a:p>
          <a:p>
            <a:pPr defTabSz="914400">
              <a:spcBef>
                <a:spcPts val="400"/>
              </a:spcBef>
              <a:tabLst/>
              <a:defRPr sz="1600" spc="-3">
                <a:latin typeface="Arial" pitchFamily="1" charset="0"/>
                <a:ea typeface="Arial" pitchFamily="1" charset="0"/>
                <a:cs typeface="Arial" pitchFamily="1" charset="0"/>
              </a:defRPr>
            </a:pPr>
            <a:r>
              <a:t>Roxana Godoy</a:t>
            </a:r>
          </a:p>
          <a:p>
            <a:pPr defTabSz="914400">
              <a:spcBef>
                <a:spcPts val="400"/>
              </a:spcBef>
              <a:tabLst/>
              <a:defRPr sz="1600" spc="-3">
                <a:latin typeface="Arial" pitchFamily="1" charset="0"/>
                <a:ea typeface="Arial" pitchFamily="1" charset="0"/>
                <a:cs typeface="Arial" pitchFamily="1" charset="0"/>
              </a:defRPr>
            </a:pPr>
            <a:r>
              <a:t>Profesores: </a:t>
            </a:r>
            <a:endParaRPr spc="0"/>
          </a:p>
          <a:p>
            <a:pPr defTabSz="914400">
              <a:spcBef>
                <a:spcPts val="400"/>
              </a:spcBef>
              <a:tabLst/>
              <a:defRPr sz="1600" spc="-3">
                <a:latin typeface="Arial" pitchFamily="1" charset="0"/>
                <a:ea typeface="Arial" pitchFamily="1" charset="0"/>
                <a:cs typeface="Arial" pitchFamily="1" charset="0"/>
              </a:defRPr>
            </a:pPr>
            <a:r>
              <a:t>Tomas Pacheco</a:t>
            </a:r>
            <a:endParaRPr spc="0"/>
          </a:p>
          <a:p>
            <a:pPr defTabSz="914400">
              <a:spcBef>
                <a:spcPts val="400"/>
              </a:spcBef>
              <a:tabLst/>
              <a:defRPr sz="1600" spc="-3">
                <a:latin typeface="Arial" pitchFamily="1" charset="0"/>
                <a:ea typeface="Arial" pitchFamily="1" charset="0"/>
                <a:cs typeface="Arial" pitchFamily="1" charset="0"/>
              </a:defRPr>
            </a:pPr>
            <a:r>
              <a:t>Camilo Rodriguez</a:t>
            </a:r>
          </a:p>
          <a:p>
            <a:pPr defTabSz="914400">
              <a:spcBef>
                <a:spcPts val="400"/>
              </a:spcBef>
              <a:tabLst/>
              <a:defRPr sz="1600" spc="-3">
                <a:latin typeface="Arial" pitchFamily="1" charset="0"/>
                <a:ea typeface="Arial" pitchFamily="1" charset="0"/>
                <a:cs typeface="Arial" pitchFamily="1" charset="0"/>
              </a:defRPr>
            </a:pPr>
          </a:p>
        </p:txBody>
      </p:sp>
      <p:sp>
        <p:nvSpPr>
          <p:cNvPr id="4" name="Rectángulo 5"/>
          <p:cNvSpPr>
            <a:extLst>
              <a:ext uri="smNativeData">
                <pr:smNativeData xmlns:pr="smNativeData" val="SMDATA_13_NksyXRMAAAAlAAAAZAAAAA0AAAAASAAAAEgAAABIAAAASAAAAAAAAAABAAAAAAAAAAEAAABQAAAAAAAAAAAA4D8AAAAAAADgPwAAAAAAAOA/AAAAAAAA4D8AAAAAAADgPwAAAAAAAOA/AAAAAAAA4D8AAAAAAADgPwAAAAAAAOA/AAAAAAAA4D8CAAAAjAAAAAEAAAAAAAAAAO3/AP///wgAAAAAAAAAAAAAAAAAAAAAAAAAAAAAAAAAAAAAeAAAAAEAAABAAAAAAAAAAAAAAABaAAAAAAAAAAAAAAAAAAAAAAAAAAAAAAAAAAAAAAAAAAAAAAAAAAAAAAAAAAAAAAAAAAAAAAAAAAAAAAAAAAAAAAAAAAAAAAAAAAAAFAAAADwAAAAAAAAAAAAAAAAAAAAUAAAAAQAAACMAAAAjAAAAIwAAAB4AAAAAAAAAZAAAAGQAAAAAAAAAZAAAAGQAAAAVAAAAYAAAAAAAAAAAAAAADwAAACADAAAAAAAAAAAAAAEAAACgMgAAVgcAAKr4//8BAAAAf39/AAEAAABkAAAAAAAAABQAAABAHwAAAAAAACYAAAAAAAAAwOD//wAAAAAmAAAAZAAAABYAAABMAAAAAAAAAAAAAAAEAAAAAAAAAAEAAABTU1MKAAAAACgAAAAoAAAAZAAAAGQAAAAAAAAAzMzMAAAAAABQAAAAUAAAAGQAAABkAAAAAAAAABcAAAAUAAAAAAAAAAAAAAD/fwAA/38AAAAAAAAJAAAABAAAAG8geSAMAAAAEAAAAAAAAAAAAAAAAAAAAAAAAAAeAAAAaAAAAAAAAAAAAAAAAAAAAAAAAAAAAAAAECcAABAnAAAAAAAAAAAAAAAAAAAAAAAAAAAAAAAAAAAAAAAAAAAAABQAAAAAAAAAwMD/AAAAAABkAAAAMgAAAAAAAABkAAAAAAAAAH9/fwAKAAAAHwAAAFQAAAAA7f8A////AQAAAAAAAAAAAAAAAAAAAAAAAAAAAAAAAAAAAAAAAAAAAAAAAH9/fwBTU1MDzMzMAMDA/wB/f38AAAAAAAAAAAAAAAAAAAAAAAAAAAAhAAAAGAAAABQAAAD6AgAAjhkAAOAOAAB/GgAAEAAAACYAAAAIAAAA//////////8="/>
              </a:ext>
            </a:extLst>
          </p:cNvSpPr>
          <p:nvPr/>
        </p:nvSpPr>
        <p:spPr>
          <a:xfrm>
            <a:off x="483870" y="4154170"/>
            <a:ext cx="1934210" cy="153035"/>
          </a:xfrm>
          <a:prstGeom prst="rect">
            <a:avLst/>
          </a:prstGeom>
          <a:solidFill>
            <a:srgbClr val="00EDFF"/>
          </a:solidFill>
          <a:ln>
            <a:noFill/>
          </a:ln>
          <a:effectLst/>
        </p:spPr>
        <p:txBody>
          <a:bodyPr vert="horz" wrap="square" lIns="45720" tIns="45720" rIns="45720" bIns="45720" numCol="1" spcCol="215900" anchor="ctr"/>
          <a:lstStyle/>
          <a:p>
            <a:pPr algn="ctr">
              <a:defRPr>
                <a:solidFill>
                  <a:srgbClr val="FFFFFF"/>
                </a:solidFill>
                <a:latin typeface="Arial" pitchFamily="1" charset="0"/>
                <a:ea typeface="Arial" pitchFamily="1" charset="0"/>
                <a:cs typeface="Arial" pitchFamily="1" charset="0"/>
              </a:defRPr>
            </a:pPr>
          </a:p>
        </p:txBody>
      </p:sp>
      <p:sp>
        <p:nvSpPr>
          <p:cNvPr id="5" name="Marcador de contenido 3"/>
          <p:cNvSpPr>
            <a:extLst>
              <a:ext uri="smNativeData">
                <pr:smNativeData xmlns:pr="smNativeData" val="SMDATA_13_NksyXRMAAAAlAAAAZAAAAE0AAAAAYAAAAGAAAABgAAAAY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UAAAAAQAAACMAAAAjAAAAIwAAAB4AAAAAAAAAZAAAAGQAAAAAAAAAZAAAAGQAAAAVAAAAYAAAAAAAAAAAAAAADwAAACADAAAAAAAAAAAAAAEAAACgMgAAVgcAAKr4//8BAAAAf39/AAEAAABkAAAAAAAAABQAAABAHwAAAAAAACYAAAAAAAAAwOD//wAAAAAmAAAAZAAAABYAAABMAAAAAAAAAAAAAAAEAAAAAAAAAAEAAABTU1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BTU1MDzMzMAMDA/wB/f38AAAAAAAAAAAAAAAAAAAAAAAAAAAAhAAAAGAAAABQAAACrOQAAjAEAACBJAAA1AwAAECAAACYAAAAIAAAA//////////8="/>
              </a:ext>
            </a:extLst>
          </p:cNvSpPr>
          <p:nvPr/>
        </p:nvSpPr>
        <p:spPr>
          <a:xfrm>
            <a:off x="9374505" y="251460"/>
            <a:ext cx="2512695" cy="2698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60960" tIns="60960" rIns="60960" bIns="60960" numCol="1" spcCol="215900" anchor="t"/>
          <a:lstStyle>
            <a:lvl1pPr>
              <a:spcBef>
                <a:spcPts val="200"/>
              </a:spcBef>
              <a:defRPr sz="1100" spc="0">
                <a:latin typeface="Arial" pitchFamily="1" charset="0"/>
                <a:ea typeface="Calibri" pitchFamily="2" charset="0"/>
                <a:cs typeface="Calibri" pitchFamily="2" charset="0"/>
              </a:defRPr>
            </a:lvl1pPr>
          </a:lstStyle>
          <a:p>
            <a:pPr/>
            <a:r>
              <a:t>USO INTERNO</a:t>
            </a:r>
          </a:p>
        </p:txBody>
      </p:sp>
      <p:grpSp>
        <p:nvGrpSpPr>
          <p:cNvPr id="6" name="Rectángulo 2"/>
          <p:cNvGrpSpPr>
            <a:extLst>
              <a:ext uri="smNativeData">
                <pr:smNativeData xmlns:pr="smNativeData" val="SMDATA_7_NksyXR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IcBAADIAAAAUhAAAIwJAAAQAAAAJgAAAAgAAAD/////AAAAAA=="/>
              </a:ext>
            </a:extLst>
          </p:cNvGrpSpPr>
          <p:nvPr/>
        </p:nvGrpSpPr>
        <p:grpSpPr>
          <a:xfrm>
            <a:off x="248285" y="127000"/>
            <a:ext cx="2404745" cy="1424940"/>
            <a:chOff x="248285" y="127000"/>
            <a:chExt cx="2404745" cy="1424940"/>
          </a:xfrm>
        </p:grpSpPr>
        <p:sp>
          <p:nvSpPr>
            <p:cNvPr id="8" name="Rectángulo"/>
            <p:cNvSpPr>
              <a:extLst>
                <a:ext uri="smNativeData">
                  <pr:smNativeData xmlns:pr="smNativeData" val="SMDATA_13_NksyXRMAAAAlAAAAZAAAAA0AAAAASAAAAEgAAABIAAAASAAAAAAAAAABAAAAAAAAAAEAAABQAAAAAAAAAAAA4D8AAAAAAADg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AAAAAAAAAAAAyRQkUAAAAAQAAABQAAAAUAAAAFAAAAAEAAAAAAAAAZAAAAGQAAAAAAAAAZAAAAGQAAAAVAAAAYAAAAAAAAAAAAAAADwAAACADAAAAAAAAAAAAAAEAAACgMgAAVgcAAKr4//8BAAAAf39/AAEAAABkAAAAAAAAABQAAABAHwAAAAAAACYAAAAAAAAAwOD//wAAAAAmAAAAZAAAABYAAABMAAAAAAAAAAAAAAAEAAAAAAAAAAEAAABTU1MKAAAAACgAAAAoAAAAZAAAAGQAAAAAAAAAzMzMAAAAAABQAAAAUAAAAGQAAABkAAAAAAAAABcAAAAUAAAAAAAAAAAAAAD/fwAA/38AAAAAAAAJAAAABAAAAG8geSAMAAAAEAAAAAAAAAAAAAAAAAAAAAAAAAAeAAAAaAAAAAAAAAAAAAAAAAAAAAAAAAAAAAAAECcAABAnAAAAAAAAAAAAAAAAAAAAAAAAAAAAAAAAAAAAAAAAAAAAABQAAAAAAAAAwMD/AAAAAABkAAAAMgAAAAAAAABkAAAAAAAAAH9/fwAKAAAAHwAAAFQAAAD///8A////AQAAAAAAAAAAAAAAAAAAAAAAAAAAAAAAAAAAAAAAAAAAADJFAn9/fwBTU1MDzMzMAMDA/wB/f38AAAAAAAAAAAAAAAAAAAAAAAAAAAAhAAAAGAAAABQAAACHAQAAgQEAAFIQAADTCAAAAAAAACYAAAAIAAAA//////////8="/>
                </a:ext>
              </a:extLst>
            </p:cNvSpPr>
            <p:nvPr/>
          </p:nvSpPr>
          <p:spPr>
            <a:xfrm>
              <a:off x="248285" y="244475"/>
              <a:ext cx="2404745" cy="11899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45720" tIns="45720" rIns="45720" bIns="45720" numCol="1" spcCol="215900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" name="y un prototipo de baja resolución que permita describir de mejor manera lo…"/>
            <p:cNvSpPr>
              <a:extLst>
                <a:ext uri="smNativeData">
                  <pr:smNativeData xmlns:pr="smNativeData" val="SMDATA_13_NksyXRMAAAAlAAAAZAAAAE0AAAAASAAAAEgAAABIAAAASAAAAAAAAAABAAAAAAAAAAEAAABQAAAAAAAAAAAA4D8AAAAAAADgPwAAAAAAAOA/AAAAAAAA4D8AAAAAAADgPwAAAAAAAOA/AAAAAAAA4D8AAAAAAADgPwAAAAAAAOA/AAAAAAAA4D8CAAAAjAAAAAAAAAAAAAAAYuf/DP///wgAAAAAAAAAAAAAAAAAAAAAAAAAAAAAAAAAAAAAZAAAAAEAAABAAAAAAAAAAAAAAAAAAAAAAAAAAAAAAAAAAAAAAAAAAAAAAAAAAAAAAAAAAAAAAAAAAAAAAAAAAAAAAAAAAAAAAAAAAAAAAAAAAAAAAAAAAAAAAAAAAAAAFAAAADwAAAAAAAAAAAAAAAAyRQkUAAAAAQAAABQAAAAUAAAAFAAAAAEAAAAAAAAAZAAAAGQAAAAAAAAAZAAAAGQAAAAVAAAAYAAAAAAAAAAAAAAADwAAACADAAAAAAAAAAAAAAEAAACgMgAAVgcAAKr4//8BAAAAf39/AAEAAABkAAAAAAAAABQAAABAHwAAAAAAACYAAAAAAAAAwOD//wAAAAAmAAAAZAAAABYAAABMAAAAAAAAAAAAAAAEAAAAAAAAAAEAAABTU1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i5/8F////AQAAAAAAAAAAAAAAAAAAAAAAAAAAAAAAAAAAAAAAAAAAADJFAn9/fwBTU1MDzMzMAMDA/wB/f38AAAAAAAAAAAAAAAAAAAAAAAAAAAAhAAAAGAAAABQAAACHAQAAyAAAAFIQAACMCQAAACAAACYAAAAIAAAA//////////8="/>
                </a:ext>
              </a:extLst>
            </p:cNvSpPr>
            <p:nvPr/>
          </p:nvSpPr>
          <p:spPr>
            <a:xfrm>
              <a:off x="248285" y="127000"/>
              <a:ext cx="2404745" cy="14249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45720" tIns="45720" rIns="45720" bIns="45720" numCol="1" spcCol="215900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y un prototipo de baja resolución que permita describir de mejor manera lo</a:t>
              </a:r>
            </a:p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planteado.</a:t>
              </a:r>
            </a:p>
          </p:txBody>
        </p:sp>
      </p:grpSp>
      <p:grpSp>
        <p:nvGrpSpPr>
          <p:cNvPr id="9" name="Rectángulo 8"/>
          <p:cNvGrpSpPr>
            <a:extLst>
              <a:ext uri="smNativeData">
                <pr:smNativeData xmlns:pr="smNativeData" val="SMDATA_7_NksyXR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AA1AACtAAAAy0MAAHEJAAAQAAAAJgAAAAgAAAD/////AAAAAA=="/>
              </a:ext>
            </a:extLst>
          </p:cNvGrpSpPr>
          <p:nvPr/>
        </p:nvGrpSpPr>
        <p:grpSpPr>
          <a:xfrm>
            <a:off x="8615680" y="109855"/>
            <a:ext cx="2404745" cy="1424940"/>
            <a:chOff x="8615680" y="109855"/>
            <a:chExt cx="2404745" cy="1424940"/>
          </a:xfrm>
        </p:grpSpPr>
        <p:sp>
          <p:nvSpPr>
            <p:cNvPr id="11" name="Rectángulo2"/>
            <p:cNvSpPr>
              <a:extLst>
                <a:ext uri="smNativeData">
                  <pr:smNativeData xmlns:pr="smNativeData" val="SMDATA_13_NksyXRMAAAAlAAAAZAAAAA0AAAAASAAAAEgAAABIAAAASAAAAAAAAAABAAAAAAAAAAEAAABQAAAAAAAAAAAA4D8AAAAAAADg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AAAAAAAAAAAAyRQkUAAAAAQAAABQAAAAUAAAAFAAAAAEAAAAAAAAAZAAAAGQAAAAAAAAAZAAAAGQAAAAVAAAAYAAAAAAAAAAAAAAADwAAACADAAAAAAAAAAAAAAEAAACgMgAAVgcAAKr4//8BAAAAf39/AAEAAABkAAAAAAAAABQAAABAHwAAAAAAACYAAAAAAAAAwOD//wAAAAAmAAAAZAAAABYAAABMAAAAAAAAAAAAAAAEAAAAAAAAAAEAAABTU1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DJFAn9/fwBTU1MDzMzMAMDA/wB/f38AAAAAAAAAAAAAAAAAAAAAAAAAAAAhAAAAGAAAABQAAAAANQAAZgEAAMtDAAC4CAAAAAAAACYAAAAIAAAA//////////8="/>
                </a:ext>
              </a:extLst>
            </p:cNvSpPr>
            <p:nvPr/>
          </p:nvSpPr>
          <p:spPr>
            <a:xfrm>
              <a:off x="8615680" y="227330"/>
              <a:ext cx="2404745" cy="11899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45720" tIns="45720" rIns="45720" bIns="45720" numCol="1" spcCol="215900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" name="Rectángulo3"/>
            <p:cNvSpPr>
              <a:extLst>
                <a:ext uri="smNativeData">
                  <pr:smNativeData xmlns:pr="smNativeData" val="SMDATA_13_NksyXRMAAAAlAAAAZAAAAE0AAAAASAAAAEgAAABIAAAASAAAAAAAAAABAAAAAAAAAAEAAABQAAAAAAAAAAAA4D8AAAAAAADgPwAAAAAAAOA/AAAAAAAA4D8AAAAAAADgPwAAAAAAAOA/AAAAAAAA4D8AAAAAAADgPwAAAAAAAOA/AAAAAAAA4D8CAAAAjAAAAAAAAAAAAAAAYuf/DP///wgAAAAAAAAAAAAAAAAAAAAAAAAAAAAAAAAAAAAAZAAAAAEAAABAAAAAAAAAAAAAAAAAAAAAAAAAAAAAAAAAAAAAAAAAAAAAAAAAAAAAAAAAAAAAAAAAAAAAAAAAAAAAAAAAAAAAAAAAAAAAAAAAAAAAAAAAAAAAAAAAAAAAFAAAADwAAAAAAAAAAAAAAAAyRQkUAAAAAQAAABQAAAAUAAAAFAAAAAEAAAAAAAAAZAAAAGQAAAAAAAAAZAAAAGQAAAAVAAAAYAAAAAAAAAAAAAAADwAAACADAAAAAAAAAAAAAAEAAACgMgAAVgcAAKr4//8BAAAAf39/AAEAAABkAAAAAAAAABQAAABAHwAAAAAAACYAAAAAAAAAwOD//wAAAAAmAAAAZAAAABYAAABMAAAAAAAAAAAAAAAEAAAAAAAAAAEAAABTU1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i5/8F////AQAAAAAAAAAAAAAAAAAAAAAAAAAAAAAAAAAAAAAAAAAAADJFAn9/fwBTU1MDzMzMAMDA/wB/f38AAAAAAAAAAAAAAAAAAAAAAAAAAAAhAAAAGAAAABQAAAAANQAArQAAAMtDAABxCQAAACAAACYAAAAIAAAA//////////8="/>
                </a:ext>
              </a:extLst>
            </p:cNvSpPr>
            <p:nvPr/>
          </p:nvSpPr>
          <p:spPr>
            <a:xfrm>
              <a:off x="8615680" y="109855"/>
              <a:ext cx="2404745" cy="14249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45720" tIns="45720" rIns="45720" bIns="45720" numCol="1" spcCol="215900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y un prototipo de baja resolución que permita describir de mejor manera lo</a:t>
              </a:r>
            </a:p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planteado.</a:t>
              </a:r>
            </a:p>
          </p:txBody>
        </p:sp>
      </p:grpSp>
      <p:grpSp>
        <p:nvGrpSpPr>
          <p:cNvPr id="12" name="Rectángulo 9"/>
          <p:cNvGrpSpPr>
            <a:extLst>
              <a:ext uri="smNativeData">
                <pr:smNativeData xmlns:pr="smNativeData" val="SMDATA_7_NksyXR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OP///+SJQAArg4AAPspAAAAAAAAJgAAAAgAAAD/////AAAAAA=="/>
              </a:ext>
            </a:extLst>
          </p:cNvGrpSpPr>
          <p:nvPr/>
        </p:nvGrpSpPr>
        <p:grpSpPr>
          <a:xfrm>
            <a:off x="-18415" y="6107430"/>
            <a:ext cx="2404745" cy="716915"/>
            <a:chOff x="-18415" y="6107430"/>
            <a:chExt cx="2404745" cy="716915"/>
          </a:xfrm>
        </p:grpSpPr>
        <p:sp>
          <p:nvSpPr>
            <p:cNvPr id="14" name="Rectángulo4"/>
            <p:cNvSpPr>
              <a:extLst>
                <a:ext uri="smNativeData">
                  <pr:smNativeData xmlns:pr="smNativeData" val="SMDATA_13_NksyXRMAAAAlAAAAZAAAAA0AAAAASAAAAEgAAABIAAAASAAAAAAAAAABAAAAAAAAAAEAAABQAAAAAAAAAAAA4D8AAAAAAADg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AAAAAAAAAAAAyRQkUAAAAAQAAABQAAAAUAAAAFAAAAAEAAAAAAAAAZAAAAGQAAAAAAAAAZAAAAGQAAAAVAAAAYAAAAAAAAAAAAAAADwAAACADAAAAAAAAAAAAAAEAAACgMgAAVgcAAKr4//8BAAAAf39/AAEAAABkAAAAAAAAABQAAABAHwAAAAAAACYAAAAAAAAAwOD//wAAAAAmAAAAZAAAABYAAABMAAAAAAAAAAAAAAAEAAAAAAAAAAEAAABTU1MKAAAAACgAAAAoAAAAZAAAAGQAAAAAAAAAzMzMAAAAAABQAAAAUAAAAGQAAABkAAAAAAAAABcAAAAUAAAAAAAAAAAAAAD/fwAA/38AAAAAAAAJAAAABAAAADDfY1AMAAAAEAAAAAAAAAAAAAAAAAAAAAAAAAAeAAAAaAAAAAAAAAAAAAAAAAAAAAAAAAAAAAAAECcAABAnAAAAAAAAAAAAAAAAAAAAAAAAAAAAAAAAAAAAAAAAAAAAABQAAAAAAAAAwMD/AAAAAABkAAAAMgAAAAAAAABkAAAAAAAAAH9/fwAKAAAAHwAAAFQAAAD///8A////AQAAAAAAAAAAAAAAAAAAAAAAAAAAAAAAAAAAAAAAAAAAADJFAn9/fwBTU1MDzMzMAMDA/wB/f38AAAAAAAAAAAAAAAAAAAAAAAAAAAAhAAAAGAAAABQAAADj////RyYAAK4OAABGKQAAAAAAACYAAAAIAAAA//////////8="/>
                </a:ext>
              </a:extLst>
            </p:cNvSpPr>
            <p:nvPr/>
          </p:nvSpPr>
          <p:spPr>
            <a:xfrm>
              <a:off x="-18415" y="6222365"/>
              <a:ext cx="2404745" cy="48704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45720" tIns="45720" rIns="45720" bIns="45720" numCol="1" spcCol="215900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" name="de baja resolución que permita describir de mejor manera lo"/>
            <p:cNvSpPr>
              <a:extLst>
                <a:ext uri="smNativeData">
                  <pr:smNativeData xmlns:pr="smNativeData" val="SMDATA_13_NksyXRMAAAAlAAAAZAAAAE0AAAAASAAAAEgAAABIAAAASAAAAAAAAAABAAAAAAAAAAEAAABQAAAAAAAAAAAA4D8AAAAAAADgPwAAAAAAAOA/AAAAAAAA4D8AAAAAAADgPwAAAAAAAOA/AAAAAAAA4D8AAAAAAADgPwAAAAAAAOA/AAAAAAAA4D8CAAAAjAAAAAAAAAAAAAAAYuf/DP///wgAAAAAAAAAAAAAAAAAAAAAAAAAAAAAAAAAAAAAZAAAAAEAAABAAAAAAAAAAAAAAAAAAAAAAAAAAAAAAAAAAAAAAAAAAAAAAAAAAAAAAAAAAAAAAAAAAAAAAAAAAAAAAAAAAAAAAAAAAAAAAAAAAAAAAAAAAAAAAAAAAAAAFAAAADwAAAAAAAAAAAAAAAAyRQkUAAAAAQAAABQAAAAUAAAAFAAAAAEAAAAAAAAAZAAAAGQAAAAAAAAAZAAAAGQAAAAVAAAAYAAAAAAAAAAAAAAADwAAACADAAAAAAAAAAAAAAEAAACgMgAAVgcAAKr4//8BAAAAf39/AAEAAABkAAAAAAAAABQAAABAHwAAAAAAACYAAAAAAAAAwOD//wAAAAAmAAAAZAAAABYAAABMAAAAAAAAAAAAAAAEAAAAAAAAAAEAAABTU1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i5/8F////AQAAAAAAAAAAAAAAAAAAAAAAAAAAAAAAAAAAAAAAAAAAADJFAn9/fwBTU1MDzMzMAMDA/wB/f38AAAAAAAAAAAAAAAAAAAAAAAAAAAAhAAAAGAAAABQAAADj////kiUAAK4OAAD7KQAAACAAACYAAAAIAAAA//////////8="/>
                </a:ext>
              </a:extLst>
            </p:cNvSpPr>
            <p:nvPr/>
          </p:nvSpPr>
          <p:spPr>
            <a:xfrm>
              <a:off x="-18415" y="6107430"/>
              <a:ext cx="2404745" cy="71691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45720" tIns="45720" rIns="45720" bIns="45720" numCol="1" spcCol="215900" anchor="ctr"/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 de baja resolución que permita describir de mejor manera lo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Rectángulo 1"/>
          <p:cNvGrpSpPr>
            <a:extLst>
              <a:ext uri="smNativeData">
                <pr:smNativeData xmlns:pr="smNativeData" val="SMDATA_7_NksyXRMAAAAlAAAAAQAAAA8BAAAAkAAAAEgAAACQAAAASAAAAAAAAAAAAAAAAAAAABcAAAAUAAAAAAAAAAAAAAD/fwAA/38AAAAAAAAJAAAABAAAAPP///8MAAAAEAAAAAAAAAAAAAAAAAAAAAAAAAAfAAAAVAAAAAAAAAAAAAAAAAAAAAAAAAAAAAAAAAAAAAAAAAAAAAAAAAAAAAAAAAAAAAAAAAAAAAAAAAAAAAAAAAAAAAAAAAAAAAAAAAAAAAAAAAAAAAAAAAAAACEAAAAYAAAAFAAAAIcBAACoIAAAUhAAAGwpAAAQAAAAJgAAAAgAAAD/////AAAAAA=="/>
              </a:ext>
            </a:extLst>
          </p:cNvGrpSpPr>
          <p:nvPr/>
        </p:nvGrpSpPr>
        <p:grpSpPr>
          <a:xfrm>
            <a:off x="248285" y="5308600"/>
            <a:ext cx="2404745" cy="1424940"/>
            <a:chOff x="248285" y="5308600"/>
            <a:chExt cx="2404745" cy="1424940"/>
          </a:xfrm>
        </p:grpSpPr>
        <p:sp>
          <p:nvSpPr>
            <p:cNvPr id="4" name="Rectángulo"/>
            <p:cNvSpPr>
              <a:extLst>
                <a:ext uri="smNativeData">
                  <pr:smNativeData xmlns:pr="smNativeData" val="SMDATA_13_NksyXRMAAAAlAAAAZAAAAA0AAAAASAAAAEgAAABIAAAASAAAAAAAAAABAAAAAAAAAAEAAABQAAAAAAAAAAAA4D8AAAAAAADg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AAAAAAAAAAAAyRQkUAAAAAQAAABQAAAAUAAAAFAAAAAEAAAAAAAAAZAAAAGQAAAAAAAAAZAAAAGQAAAAVAAAAYAAAAAAAAAAAAAAADwAAACADAAAAAAAAAAAAAAEAAACgMgAAVgcAAKr4//8BAAAAf39/AAEAAABkAAAAAAAAABQAAABAHwAAAAAAACYAAAAAAAAAwOD//wAAAAAmAAAAZAAAABYAAABMAAAAAAAAAAAAAAAEAAAAAAAAAAEAAABTU1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DJFAn9/fwBTU1MDzMzMAMDA/wB/f38AAAAAAAAAAAAAAAAAAAAAAAAAAAAhAAAAGAAAABQAAACHAQAAYSEAAFIQAACzKAAAAAAAACYAAAAIAAAA//////////8="/>
                </a:ext>
              </a:extLst>
            </p:cNvSpPr>
            <p:nvPr/>
          </p:nvSpPr>
          <p:spPr>
            <a:xfrm>
              <a:off x="248285" y="5426075"/>
              <a:ext cx="2404745" cy="11899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45720" tIns="45720" rIns="45720" bIns="45720" numCol="1" spcCol="215900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" name="y un prototipo de baja resolución que permita describir de mejor manera lo…"/>
            <p:cNvSpPr>
              <a:extLst>
                <a:ext uri="smNativeData">
                  <pr:smNativeData xmlns:pr="smNativeData" val="SMDATA_13_NksyXRMAAAAlAAAAZAAAAE0AAAAASAAAAEgAAABIAAAASAAAAAAAAAABAAAAAAAAAAEAAABQAAAAAAAAAAAA4D8AAAAAAADgPwAAAAAAAOA/AAAAAAAA4D8AAAAAAADgPwAAAAAAAOA/AAAAAAAA4D8AAAAAAADgPwAAAAAAAOA/AAAAAAAA4D8CAAAAjAAAAAAAAAAAAAAAYuf/DP///wgAAAAAAAAAAAAAAAAAAAAAAAAAAAAAAAAAAAAAZAAAAAEAAABAAAAAAAAAAAAAAAAAAAAAAAAAAAAAAAAAAAAAAAAAAAAAAAAAAAAAAAAAAAAAAAAAAAAAAAAAAAAAAAAAAAAAAAAAAAAAAAAAAAAAAAAAAAAAAAAAAAAAFAAAADwAAAAAAAAAAAAAAAAyRQkUAAAAAQAAABQAAAAUAAAAFAAAAAEAAAAAAAAAZAAAAGQAAAAAAAAAZAAAAGQAAAAVAAAAYAAAAAAAAAAAAAAADwAAACADAAAAAAAAAAAAAAEAAACgMgAAVgcAAKr4//8BAAAAf39/AAEAAABkAAAAAAAAABQAAABAHwAAAAAAACYAAAAAAAAAwOD//wAAAAAmAAAAZAAAABYAAABMAAAAAAAAAAAAAAAEAAAAAAAAAAEAAABTU1MKAAAAACgAAAAoAAAAZAAAAGQAAAAAAAAAzMzMAAAAAABQAAAAUAAAAGQAAABkAAAAAAAAABcAAAAUAAAAAAAAAAAAAAD/fwAA/38AAAAAAAAJAAAABAAAANiJsk8MAAAAEAAAAAAAAAAAAAAAAAAAAAAAAAAeAAAAaAAAAAAAAAAAAAAAAAAAAAAAAAAAAAAAECcAABAnAAAAAAAAAAAAAAAAAAAAAAAAAAAAAAAAAAAAAAAAAAAAABQAAAAAAAAAwMD/AAAAAABkAAAAMgAAAAAAAABkAAAAAAAAAH9/fwAKAAAAHwAAAFQAAABi5/8F////AQAAAAAAAAAAAAAAAAAAAAAAAAAAAAAAAAAAAAAAAAAAADJFAn9/fwBTU1MDzMzMAMDA/wB/f38AAAAAAAAAAAAAAAAAAAAAAAAAAAAhAAAAGAAAABQAAACHAQAAqCAAAFIQAABsKQAAACAAACYAAAAIAAAA//////////8="/>
                </a:ext>
              </a:extLst>
            </p:cNvSpPr>
            <p:nvPr/>
          </p:nvSpPr>
          <p:spPr>
            <a:xfrm>
              <a:off x="248285" y="5308600"/>
              <a:ext cx="2404745" cy="14249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45720" tIns="45720" rIns="45720" bIns="45720" numCol="1" spcCol="215900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y un prototipo de baja resolución que permita describir de mejor manera lo</a:t>
              </a:r>
            </a:p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planteado.</a:t>
              </a:r>
            </a:p>
          </p:txBody>
        </p:sp>
      </p:grpSp>
      <p:sp>
        <p:nvSpPr>
          <p:cNvPr id="5" name="Título 3"/>
          <p:cNvSpPr>
            <a:extLst>
              <a:ext uri="smNativeData">
                <pr:smNativeData xmlns:pr="smNativeData" val="SMDATA_13_NksyXRMAAAAlAAAAZAAAAE0AAAAASAAAAEgAAABI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UAAAAAQAAACMAAAAjAAAAIwAAAB4AAAAAAAAAZAAAAGQAAAAAAAAAZAAAAGQAAAAVAAAAYAAAAAAAAAAAAAAADwAAACADAAAAAAAAAAAAAAEAAACgMgAAVgcAAKr4//8BAAAAf39/AAEAAABkAAAAAAAAABQAAABAHwAAAAAAACYAAAAAAAAAwOD//wAAAAAmAAAAZAAAABYAAABMAAAAAAAAAAAAAAAEAAAAAAAAAAEAAABTU1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BTU1MDzMzMAMDA/wB/f38AAAAAAAAAAAAAAAAAAAAAAAAAAAAhAAAAGAAAABQAAACTAgAANAEAACBJAAD0BAAAECAAACYAAAAIAAAA//////////8="/>
              </a:ext>
            </a:extLst>
          </p:cNvSpPr>
          <p:nvPr/>
        </p:nvSpPr>
        <p:spPr>
          <a:xfrm>
            <a:off x="418465" y="195580"/>
            <a:ext cx="11468735" cy="609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5720" tIns="45720" rIns="45720" bIns="45720" numCol="1" spcCol="215900" anchor="ctr"/>
          <a:lstStyle>
            <a:lvl1pPr defTabSz="914400">
              <a:tabLst/>
              <a:defRPr sz="3600">
                <a:latin typeface="Arial" pitchFamily="1" charset="0"/>
                <a:ea typeface="Calibri" pitchFamily="2" charset="0"/>
                <a:cs typeface="Calibri" pitchFamily="2" charset="0"/>
              </a:defRPr>
            </a:lvl1pPr>
          </a:lstStyle>
          <a:p>
            <a:pPr/>
            <a:r>
              <a:t>Que queremos hacer para IoT</a:t>
            </a:r>
          </a:p>
        </p:txBody>
      </p:sp>
      <p:sp>
        <p:nvSpPr>
          <p:cNvPr id="6" name="CuadroTexto 10"/>
          <p:cNvSpPr>
            <a:extLst>
              <a:ext uri="smNativeData">
                <pr:smNativeData xmlns:pr="smNativeData" val="SMDATA_13_NksyXRMAAAAlAAAAZAAAAE0AAAAASAAAAEgAAABI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UAAAAAQAAACMAAAAjAAAAIwAAAB4AAAAAAAAAZAAAAGQAAAAAAAAAZAAAAGQAAAAVAAAAYAAAAAAAAAAAAAAADwAAACADAAAAAAAAAAAAAAEAAACgMgAAVgcAAKr4//8BAAAAf39/AAEAAABkAAAAAAAAABQAAABAHwAAAAAAACYAAAAAAAAAwOD//wAAAAAmAAAAZAAAABYAAABMAAAAAAAAAAAAAAAEAAAAAAAAAAEAAABTU1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BTU1MDzMzMAMDA/wB/f38AAAAAAAAAAAAAAAAAAAAAAAAAAAAhAAAAGAAAABQAAABbHwAA3AYAAFEpAAAQCQAAECAAACYAAAAIAAAA//////////8="/>
              </a:ext>
            </a:extLst>
          </p:cNvSpPr>
          <p:nvPr/>
        </p:nvSpPr>
        <p:spPr>
          <a:xfrm>
            <a:off x="5097145" y="1115060"/>
            <a:ext cx="1619250" cy="3581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45720" tIns="45720" rIns="45720" bIns="45720" numCol="1" spcCol="215900" anchor="t"/>
          <a:lstStyle>
            <a:lvl1pPr>
              <a:defRPr b="1" i="1"/>
            </a:lvl1pPr>
          </a:lstStyle>
          <a:p>
            <a:pPr/>
            <a:r>
              <a:t>Sala de clases</a:t>
            </a:r>
          </a:p>
        </p:txBody>
      </p:sp>
      <p:sp>
        <p:nvSpPr>
          <p:cNvPr id="7" name="CuadroTexto 11"/>
          <p:cNvSpPr>
            <a:extLst>
              <a:ext uri="smNativeData">
                <pr:smNativeData xmlns:pr="smNativeData" val="SMDATA_13_NksyXRMAAAAlAAAAZAAAAE0AAAAASAAAAEgAAABI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UAAAAAQAAACMAAAAjAAAAIwAAAB4AAAAAAAAAZAAAAGQAAAAAAAAAZAAAAGQAAAAVAAAAYAAAAAAAAAAAAAAADwAAACADAAAAAAAAAAAAAAEAAACgMgAAVgcAAKr4//8BAAAAf39/AAEAAABkAAAAAAAAABQAAABAHwAAAAAAACYAAAAAAAAAwOD//wAAAAAmAAAAZAAAABYAAABMAAAAAAAAAAAAAAAEAAAAAAAAAAEAAABTU1M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BTU1MDzMzMAMDA/wB/f38AAAAAAAAAAAAAAAAAAAAAAAAAAAAhAAAAGAAAABQAAAC/CQAAHQcAAAMZAABRCQAAECAAACYAAAAIAAAA//////////8="/>
              </a:ext>
            </a:extLst>
          </p:cNvSpPr>
          <p:nvPr/>
        </p:nvSpPr>
        <p:spPr>
          <a:xfrm>
            <a:off x="1584325" y="1156335"/>
            <a:ext cx="2481580" cy="3581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45720" tIns="45720" rIns="45720" bIns="45720" numCol="1" spcCol="215900" anchor="t"/>
          <a:lstStyle>
            <a:lvl1pPr>
              <a:defRPr b="1" i="1"/>
            </a:lvl1pPr>
          </a:lstStyle>
          <a:p>
            <a:pPr/>
            <a:r>
              <a:t>Sensores del proyecto</a:t>
            </a:r>
          </a:p>
        </p:txBody>
      </p:sp>
      <p:pic>
        <p:nvPicPr>
          <p:cNvPr id="8" name="Imagen 12" descr="Imagen 12"/>
          <p:cNvPicPr>
            <a:picLocks noChangeAspect="1"/>
            <a:extLst>
              <a:ext uri="smNativeData">
                <pr:smNativeData xmlns:pr="smNativeData" val="SMDATA_15_NksyXRMAAAAlAAAAEQAAAC0AAAAAkAAAAEgAAACQAAAASAAAAAAAAAAAAAAAAAAAAAEAAABQAAAAAAAAAAAA4D8AAAAAAADgPwAAAAAAAOA/AAAAAAAA4D8AAAAAAADgPwAAAAAAAOA/AAAAAAAA4D8AAAAAAADgPwAAAAAAAOA/AAAAAAAA4D8CAAAAjAAAAAAAAAAAAAAAYuf/DP///wgAAAAAAAAAAAAAAAAAAAAAAAAAAAAAAAAAAAAAZAAAAAEAAABAAAAAAAAAAAAAAAAAAAAAAAAAAAAAAAAAAAAAAAAAAAAAAAAAAAAAAAAAAAAAAAAAAAAAAAAAAAAAAAAAAAAAAAAAAAAAAAAAAAAAAAAAAAAAAAAAAAAAFAAAADwAAAAAAAAAAAAAAAAyRQkUAAAAAQAAABQAAAAUAAAAFAAAAAEAAAAAAAAAZAAAAGQAAAAAAAAAZAAAAGQAAAAVAAAAYAAAAAAAAAAAAAAADwAAACADAAAAAAAAAAAAAAEAAACgMgAAVgcAAKr4//8BAAAAf39/AAEAAABkAAAAAAAAABQAAABAHwAAAAAAACYAAAAAAAAAwOD//wAAAAAmAAAAZAAAABYAAABMAAAAAAAAAAAAAAAEAAAAAAAAAAEAAABTU1MKAAAAACgAAAAoAAAAZAAAAGQAAAAAAAAAzMzMAAAAAABQAAAAUAAAAGQAAABkAAAAAAAAAAcAAAA4AAAAAAAAAAAAAAAAAAAA////AAAAAAAAAAAAAAAAAAAAAAAAAAAAAAAAAAAAAABkAAAAZAAAAAAAAAAjAAAABAAAAGQAAAAXAAAAFAAAAAAAAAAAAAAA/38AAP9/AAAAAAAACQAAAAQAAAD/5QJcDAAAABAAAAAAAAAAAAAAAAAAAAAAAAAAHgAAAGgAAAAAAAAAAAAAAAAAAAAAAAAAAAAAABAnAAAQJwAAAAAAAAAAAAAAAAAAAAAAAAAAAAAAAAAAAAAAAAAAAAAUAAAAAAAAAMDA/wAAAAAAZAAAADIAAAAAAAAAZAAAAAAAAAB/f38ACgAAAB8AAABUAAAAYuf/Bf///wEAAAAAAAAAAAAAAAAAAAAAAAAAAAAAAAAAAAAAAAAAAAAyRQJ/f38AU1NTA8zMzADAwP8Af39/AAAAAAAAAAAAAAAAAP///wAAAAAAIQAAABgAAAAUAAAAPC0AAOUJAABUMwAAwQ8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353300" y="1608455"/>
            <a:ext cx="990600" cy="9525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Imagen 13" descr="Imagen 13"/>
          <p:cNvPicPr>
            <a:picLocks noChangeAspect="1"/>
            <a:extLst>
              <a:ext uri="smNativeData">
                <pr:smNativeData xmlns:pr="smNativeData" val="SMDATA_15_NksyXRMAAAAlAAAAEQAAAC0AAAAAkAAAAEgAAACQAAAASAAAAAAAAAAAAAAAAAAAAAEAAABQAAAAAAAAAAAA4D8AAAAAAADgPwAAAAAAAOA/AAAAAAAA4D8AAAAAAADgPwAAAAAAAOA/AAAAAAAA4D8AAAAAAADgPwAAAAAAAOA/AAAAAAAA4D8CAAAAjAAAAAAAAAAAAAAAYuf/DP///wgAAAAAAAAAAAAAAAAAAAAAAAAAAAAAAAAAAAAAZAAAAAEAAABAAAAAAAAAAAAAAAAAAAAAAAAAAAAAAAAAAAAAAAAAAAAAAAAAAAAAAAAAAAAAAAAAAAAAAAAAAAAAAAAAAAAAAAAAAAAAAAAAAAAAAAAAAAAAAAAAAAAAFAAAADwAAAAAAAAAAAAAAAAyRQkUAAAAAQAAABQAAAAUAAAAFAAAAAEAAAAAAAAAZAAAAGQAAAAAAAAAZAAAAGQAAAAVAAAAYAAAAAAAAAAAAAAADwAAACADAAAAAAAAAAAAAAEAAACgMgAAVgcAAKr4//8BAAAAf39/AAEAAABkAAAAAAAAABQAAABAHwAAAAAAACYAAAAAAAAAwOD//wAAAAAmAAAAZAAAABYAAABMAAAAAAAAAAAAAAAEAAAAAAAAAAEAAABTU1M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Yuf/Bf///wEAAAAAAAAAAAAAAAAAAAAAAAAAAAAAAAAAAAAAAAAAAAAyRQJ/f38AU1NTA8zMzADAwP8Af39/AAAAAAAAAAAAAAAAAP///wAAAAAAIQAAABgAAAAUAAAAaDMAAIgPAACAOgAAEho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8356600" y="2524760"/>
            <a:ext cx="1153160" cy="1713230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" name="Grupo 14"/>
          <p:cNvGrpSpPr>
            <a:extLst>
              <a:ext uri="smNativeData">
                <pr:smNativeData xmlns:pr="smNativeData" val="SMDATA_7_NksyXRMAAAAlAAAAAQAAAA8BAAAAkAAAAEgAAACQAAAASAAAAAAAAAAAAAAAAAAAABcAAAAUAAAAAAAAAAAAAAD/fwAA/38AAAAAAAAJAAAABAAAAP////8MAAAAEAAAAAAAAAAAAAAAAAAAAAAAAAAfAAAAVAAAAAAAAAAAAAAAAAAAAAAAAAAAAAAAAAAAAAAAAAAAAAAAAAAAAAAAAAAAAAAAAAAAAAAAAAAAAAAAAAAAAAAAAAAAAAAAAAAAAAAAAAAAAAAAAAAAACEAAAAYAAAAFAAAALQEAADECQAA6hsAAJchAAAQAAAAJgAAAAgAAAD/////AAAAAA=="/>
              </a:ext>
            </a:extLst>
          </p:cNvGrpSpPr>
          <p:nvPr/>
        </p:nvGrpSpPr>
        <p:grpSpPr>
          <a:xfrm>
            <a:off x="764540" y="1587500"/>
            <a:ext cx="3773170" cy="3872865"/>
            <a:chOff x="764540" y="1587500"/>
            <a:chExt cx="3773170" cy="3872865"/>
          </a:xfrm>
        </p:grpSpPr>
        <p:pic>
          <p:nvPicPr>
            <p:cNvPr id="16" name="Imagen 15" descr="Imagen 15"/>
            <p:cNvPicPr>
              <a:picLocks noChangeAspect="1"/>
              <a:extLst>
                <a:ext uri="smNativeData">
                  <pr:smNativeData xmlns:pr="smNativeData" val="SMDATA_15_NksyXRMAAAAlAAAAEQAAAC0AAAAAkAAAAEgAAACQAAAASAAAAAAAAAAAAAAAAAAAAAEAAABQAAAAAAAAAAAA4D8AAAAAAADgPwAAAAAAAOA/AAAAAAAA4D8AAAAAAADgPwAAAAAAAOA/AAAAAAAA4D8AAAAAAADgPwAAAAAAAOA/AAAAAAAA4D8CAAAAjAAAAAAAAAAAAAAAYuf/DP///wgAAAAAAAAAAAAAAAAAAAAAAAAAAAAAAAAAAAAAZAAAAAEAAABAAAAAAAAAAAAAAAAAAAAAAAAAAAAAAAAAAAAAAAAAAAAAAAAAAAAAAAAAAAAAAAAAAAAAAAAAAAAAAAAAAAAAAAAAAAAAAAAAAAAAAAAAAAAAAAAAAAAAFAAAADwAAAAAAAAAAAAAAAAyRQkUAAAAAQAAABQAAAAUAAAAFAAAAAEAAAAAAAAAZAAAAGQAAAAAAAAAZAAAAGQAAAAVAAAAYAAAAAAAAAAAAAAADwAAACADAAAAAAAAAAAAAAEAAACgMgAAVgcAAKr4//8BAAAAf39/AAEAAABkAAAAAAAAABQAAABAHwAAAAAAACYAAAAAAAAAwOD//wAAAAAmAAAAZAAAABYAAABMAAAAAAAAAAAAAAAEAAAAAAAAAAEAAABTU1MKAAAAACgAAAAoAAAAZAAAAGQAAAAAAAAAzMzMAAAAAABQAAAAUAAAAGQAAABkAAAAAAAAAAcAAAA4AAAAAAAAAAAAAAAAAAAA////AAAAAAAAAAAAAAAAAAAAAAAAAAAAAAAAAAAAAABkAAAAZAAAAAAAAAAjAAAABAAAAGQAAAAXAAAAFAAAAAAAAAAAAAAA/38AAP9/AAAAAAAACQAAAAQAAAAg65UQDAAAABAAAAAAAAAAAAAAAAAAAAAAAAAAHgAAAGgAAAAAAAAAAAAAAAAAAAAAAAAAAAAAABAnAAAQJwAAAAAAAAAAAAAAAAAAAAAAAAAAAAAAAAAAAAAAAAAAAAAUAAAAAAAAAMDA/wAAAAAAZAAAADIAAAAAAAAAZAAAAAAAAAB/f38ACgAAAB8AAABUAAAAYuf/Bf///wEAAAAAAAAAAAAAAAAAAAAAAAAAAAAAAAAAAAAAAAAAAAAyRQJ/f38AU1NTA8zMzADAwP8Af39/AAAAAAAAAAAAAAAAAP///wAAAAAAIQAAABgAAAAUAAAAwRAAAMQJAABKFQAA4g8AAAAAAAAmAAAACAAAAP//////////"/>
                </a:ext>
              </a:extLst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23515" y="1587500"/>
              <a:ext cx="737235" cy="99441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15" name="Imagen 16" descr="Imagen 16"/>
            <p:cNvPicPr>
              <a:picLocks noChangeAspect="1"/>
              <a:extLst>
                <a:ext uri="smNativeData">
                  <pr:smNativeData xmlns:pr="smNativeData" val="SMDATA_15_NksyXRMAAAAlAAAAEQAAAC0AAAAAkAAAAEgAAACQAAAASAAAAAAAAAAAAAAAAAAAAAEAAABQAAAAAAAAAAAA4D8AAAAAAADgPwAAAAAAAOA/AAAAAAAA4D8AAAAAAADgPwAAAAAAAOA/AAAAAAAA4D8AAAAAAADgPwAAAAAAAOA/AAAAAAAA4D8CAAAAjAAAAAAAAAAAAAAAYuf/DP///wgAAAAAAAAAAAAAAAAAAAAAAAAAAAAAAAAAAAAAZAAAAAEAAABAAAAAAAAAAAAAAAAAAAAAAAAAAAAAAAAAAAAAAAAAAAAAAAAAAAAAAAAAAAAAAAAAAAAAAAAAAAAAAAAAAAAAAAAAAAAAAAAAAAAAAAAAAAAAAAAAAAAAFAAAADwAAAAAAAAAAAAAAAAyRQkUAAAAAQAAABQAAAAUAAAAFAAAAAEAAAAAAAAAZAAAAGQAAAAAAAAAZAAAAGQAAAAVAAAAYAAAAAAAAAAAAAAADwAAACADAAAAAAAAAAAAAAEAAACgMgAAVgcAAKr4//8BAAAAf39/AAEAAABkAAAAAAAAABQAAABAHwAAAAAAACYAAAAAAAAAwOD//wAAAAAmAAAAZAAAABYAAABMAAAAAAAAAAAAAAAEAAAAAAAAAAEAAABTU1MKAAAAACgAAAAoAAAAZAAAAGQAAAAAAAAAzMzMAAAAAABQAAAAUAAAAGQAAABkAAAAAAAAAAcAAAA4AAAAAAAAAAAAAAAAAAAA////AAAAAAAAAAAAAAAAAAAAAAAAAAAAAAAAAAAAAABkAAAAZAAAAAAAAAAjAAAABAAAAGQAAAAXAAAAFAAAAAAAAAAAAAAA/38AAP9/AAAAAAAACQAAAAQAAAAEAAAADAAAABAAAAAAAAAAAAAAAAAAAAAAAAAAHgAAAGgAAAAAAAAAAAAAAAAAAAAAAAAAAAAAABAnAAAQJwAAAAAAAAAAAAAAAAAAAAAAAAAAAAAAAAAAAAAAAAAAAAAUAAAAAAAAAMDA/wAAAAAAZAAAADIAAAAAAAAAZAAAAAAAAAB/f38ACgAAAB8AAABUAAAAYuf/Bf///wEAAAAAAAAAAAAAAAAAAAAAAAAAAAAAAAAAAAAAAAAAAAAyRQJ/f38AU1NTA8zMzADAwP8Af39/AAAAAAAAAAAAAAAAAP///wAAAAAAIQAAABgAAAAUAAAAEhIAAAIaAABeFgAAlyEAAAAAAAAmAAAACAAAAP//////////"/>
                </a:ext>
              </a:extLst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37510" y="4227830"/>
              <a:ext cx="698500" cy="1232535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14" name="Imagen 17" descr="Imagen 17"/>
            <p:cNvPicPr>
              <a:picLocks noChangeAspect="1"/>
              <a:extLst>
                <a:ext uri="smNativeData">
                  <pr:smNativeData xmlns:pr="smNativeData" val="SMDATA_15_NksyXRMAAAAlAAAAEQAAAC0AAAAAkAAAAEgAAACQAAAASAAAAAAAAAAAAAAAAAAAAAEAAABQAAAAAAAAAAAA4D8AAAAAAADgPwAAAAAAAOA/AAAAAAAA4D8AAAAAAADgPwAAAAAAAOA/AAAAAAAA4D8AAAAAAADgPwAAAAAAAOA/AAAAAAAA4D8CAAAAjAAAAAAAAAAAAAAAYuf/DP///wgAAAAAAAAAAAAAAAAAAAAAAAAAAAAAAAAAAAAAZAAAAAEAAABAAAAAAAAAAAAAAAAAAAAAAAAAAAAAAAAAAAAAAAAAAAAAAAAAAAAAAAAAAAAAAAAAAAAAAAAAAAAAAAAAAAAAAAAAAAAAAAAAAAAAAAAAAAAAAAAAAAAAFAAAADwAAAAAAAAAAAAAAAAyRQkUAAAAAQAAABQAAAAUAAAAFAAAAAEAAAAAAAAAZAAAAGQAAAAAAAAAZAAAAGQAAAAVAAAAYAAAAAAAAAAAAAAADwAAACADAAAAAAAAAAAAAAEAAACgMgAAVgcAAKr4//8BAAAAf39/AAEAAABkAAAAAAAAABQAAABAHwAAAAAAACYAAAAAAAAAwOD//wAAAAAmAAAAZAAAABYAAABMAAAAAAAAAAAAAAAEAAAAAAAAAAEAAABTU1M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Yuf/Bf///wEAAAAAAAAAAAAAAAAAAAAAAAAAAAAAAAAAAAAAAAAAAAAyRQJ/f38AU1NTA8zMzADAwP8Af39/AAAAAAAAAAAAAAAAAP///wAAAAAAIQAAABgAAAAUAAAANgUAAPAMAABIDgAArBAAAAAAAAAmAAAACAAAAP//////////"/>
                </a:ext>
              </a:extLst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7090" y="2103120"/>
              <a:ext cx="1474470" cy="60706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13" name="Picture 10" descr="Picture 10"/>
            <p:cNvPicPr>
              <a:picLocks noChangeAspect="1"/>
              <a:extLst>
                <a:ext uri="smNativeData">
                  <pr:smNativeData xmlns:pr="smNativeData" val="SMDATA_15_NksyXRMAAAAlAAAAEQAAAC0AAAAAkAAAAEgAAACQAAAASAAAAAAAAAAAAAAAAAAAAAEAAABQAAAAAAAAAAAA4D8AAAAAAADgPwAAAAAAAOA/AAAAAAAA4D8AAAAAAADgPwAAAAAAAOA/AAAAAAAA4D8AAAAAAADgPwAAAAAAAOA/AAAAAAAA4D8CAAAAjAAAAAAAAAAAAAAAYuf/DP///wgAAAAAAAAAAAAAAAAAAAAAAAAAAAAAAAAAAAAAZAAAAAEAAABAAAAAAAAAAAAAAAAAAAAAAAAAAAAAAAAAAAAAAAAAAAAAAAAAAAAAAAAAAAAAAAAAAAAAAAAAAAAAAAAAAAAAAAAAAAAAAAAAAAAAAAAAAAAAAAAAAAAAFAAAADwAAAAAAAAAAAAAAAAyRQkUAAAAAQAAABQAAAAUAAAAFAAAAAEAAAAAAAAAZAAAAGQAAAAAAAAAZAAAAGQAAAAVAAAAYAAAAAAAAAAAAAAADwAAACADAAAAAAAAAAAAAAEAAACgMgAAVgcAAKr4//8BAAAAf39/AAEAAABkAAAAAAAAABQAAABAHwAAAAAAACYAAAAAAAAAwOD//wAAAAAmAAAAZAAAABYAAABMAAAAAAAAAAAAAAAEAAAAAAAAAAEAAABTU1MKAAAAACgAAAAoAAAAZAAAAGQAAAAAAAAAzMzMAAAAAABQAAAAUAAAAGQAAABkAAAAAAAAAAcAAAA4AAAAAAAAAAAAAAAAAAAA////AAAAAAAAAAAA2BUAALcFAAAAAAAAMwcAAAAAAABkAAAAZAAAAAAAAAAjAAAABAAAAGQAAAAXAAAAFAAAAAAAAAAAAAAA/38AAP9/AAAAAAAACQAAAAQAAAAAJ/8XDAAAABAAAAAAAAAAAAAAAAAAAAAAAAAAHgAAAGgAAAAAAAAAAAAAAAAAAAAAAAAAAAAAABAnAAAQJwAAAAAAAAAAAAAAAAAAAAAAAAAAAAAAAAAAAAAAAAAAAAAUAAAAAAAAAMDA/wAAAAAAZAAAADIAAAAAAAAAZAAAAAAAAAB/f38ACgAAAB8AAABUAAAAYuf/Bf///wEAAAAAAAAAAAAAAAAAAAAAAAAAAAAAAAAAAAAAAAAAAAAyRQJ/f38AU1NTA8zMzADAwP8Af39/AAAAAAAAAAAAAAAAAP///wAAAAAAIQAAABgAAAAUAAAAtAQAABASAAAJDwAAfxwAAAAAAAAmAAAACAAAAP//////////"/>
                </a:ext>
              </a:extLst>
            </p:cNvPicPr>
            <p:nvPr/>
          </p:nvPicPr>
          <p:blipFill>
            <a:blip r:embed="rId7"/>
            <a:srcRect l="55920" t="14630" r="0" b="18430"/>
            <a:stretch>
              <a:fillRect/>
            </a:stretch>
          </p:blipFill>
          <p:spPr>
            <a:xfrm>
              <a:off x="764540" y="2936240"/>
              <a:ext cx="1679575" cy="1696085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12" name="Imagen 19" descr="Imagen 19"/>
            <p:cNvPicPr>
              <a:picLocks noChangeAspect="1"/>
              <a:extLst>
                <a:ext uri="smNativeData">
                  <pr:smNativeData xmlns:pr="smNativeData" val="SMDATA_15_NksyXRMAAAAlAAAAEQAAAC0AAAAAkAAAAEgAAACQAAAASAAAAAAAAAAAAAAAAAAAAAEAAABQAAAAAAAAAAAA4D8AAAAAAADgPwAAAAAAAOA/AAAAAAAA4D8AAAAAAADgPwAAAAAAAOA/AAAAAAAA4D8AAAAAAADgPwAAAAAAAOA/AAAAAAAA4D8CAAAAjAAAAAAAAAAAAAAAYuf/DP///wgAAAAAAAAAAAAAAAAAAAAAAAAAAAAAAAAAAAAAZAAAAAEAAABAAAAAAAAAAAAAAAAAAAAAAAAAAAAAAAAAAAAAAAAAAAAAAAAAAAAAAAAAAAAAAAAAAAAAAAAAAAAAAAAAAAAAAAAAAAAAAAAAAAAAAAAAAAAAAAAAAAAAFAAAADwAAAAAAAAAAAAAAAAyRQkUAAAAAQAAABQAAAAUAAAAFAAAAAEAAAAAAAAAZAAAAGQAAAAAAAAAZAAAAGQAAAAVAAAAYAAAAAAAAAAAAAAADwAAACADAAAAAAAAAAAAAAEAAACgMgAAVgcAAKr4//8BAAAAf39/AAEAAABkAAAAAAAAABQAAABAHwAAAAAAACYAAAAAAAAAwOD//wAAAAAmAAAAZAAAABYAAABMAAAAAAAAAAAAAAAEAAAAAAAAAAEAAABTU1MKAAAAACgAAAAoAAAAZAAAAGQAAAAAAAAAzMzMAAAAAABQAAAAUAAAAGQAAABkAAAAAAAAAAcAAAA4AAAAAAAAAAAAAAAAAAAA////AAAAAAAAAAAAAAAAAAAAAAAAAAAAAAAAAAAAAABkAAAAZAAAAAAAAAAjAAAABAAAAGQAAAAXAAAAFAAAAAAAAAAAAAAA/38AAP9/AAAAAAAACQAAAAQAAAAAo/sXDAAAABAAAAAAAAAAAAAAAAAAAAAAAAAAHgAAAGgAAAAAAAAAAAAAAAAAAAAAAAAAAAAAABAnAAAQJwAAAAAAAAAAAAAAAAAAAAAAAAAAAAAAAAAAAAAAAAAAAAAUAAAAAAAAAMDA/wAAAAAAZAAAADIAAAAAAAAAZAAAAAAAAAB/f38ACgAAAB8AAABUAAAAYuf/Bf///wEAAAAAAAAAAAAAAAAAAAAAAAAAAAAAAAAAAAAAAAAAAAAyRQJ/f38AU1NTA8zMzADAwP8Af39/AAAAAAAAAAAAAAAAAP///wAAAAAAIQAAABgAAAAUAAAA0hUAAAYKAADqGwAA4g8AAAAAAAAmAAAACAAAAP//////////"/>
                </a:ext>
              </a:extLst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47110" y="1629410"/>
              <a:ext cx="990600" cy="952500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11" name="Picture 4" descr="Picture 4"/>
            <p:cNvPicPr>
              <a:picLocks noChangeAspect="1"/>
              <a:extLst>
                <a:ext uri="smNativeData">
                  <pr:smNativeData xmlns:pr="smNativeData" val="SMDATA_15_NksyXRMAAAAlAAAAEQAAAC0AAAAAkAAAAEgAAACQAAAASAAAAAAAAAAAAAAAAAAAAAEAAABQAAAAAAAAAAAA4D8AAAAAAADgPwAAAAAAAOA/AAAAAAAA4D8AAAAAAADgPwAAAAAAAOA/AAAAAAAA4D8AAAAAAADgPwAAAAAAAOA/AAAAAAAA4D8CAAAAjAAAAAAAAAAAAAAAYuf/DP///wgAAAAAAAAAAAAAAAAAAAAAAAAAAAAAAAAAAAAAZAAAAAEAAABAAAAAAAAAAAAAAAAAAAAAAAAAAAAAAAAAAAAAAAAAAAAAAAAAAAAAAAAAAAAAAAAAAAAAAAAAAAAAAAAAAAAAAAAAAAAAAAAAAAAAAAAAAAAAAAAAAAAAFAAAADwAAAAAAAAAAAAAAAAyRQkUAAAAAQAAABQAAAAUAAAAFAAAAAEAAAAAAAAAZAAAAGQAAAAAAAAAZAAAAGQAAAAVAAAAYAAAAAAAAAAAAAAADwAAACADAAAAAAAAAAAAAAEAAACgMgAAVgcAAKr4//8BAAAAf39/AAEAAABkAAAAAAAAABQAAABAHwAAAAAAACYAAAAAAAAAwOD//wAAAAAmAAAAZAAAABYAAABMAAAAAAAAAAAAAAAEAAAAAAAAAAEAAABTU1MKAAAAACgAAAAoAAAAZAAAAGQAAAAAAAAAzMzMAAAAAABQAAAAUAAAAGQAAABkAAAAAAAAAAcAAAA4AAAAAAAAAAAAAAAAAAAA////AAAAAAAAAAAAAAAAAAAAAADgBQAAAAAAAAAAAABkAAAAZAAAAAAAAAAjAAAABAAAAGQAAAAXAAAAFAAAAAAAAAAAAAAA/38AAP9/AAAAAAAACQAAAAQAAADQfgAADAAAABAAAAAAAAAAAAAAAAAAAAAAAAAAHgAAAGgAAAAAAAAAAAAAAAAAAAAAAAAAAAAAABAnAAAQJwAAAAAAAAAAAAAAAAAAAAAAAAAAAAAAAAAAAAAAAAAAAAAUAAAAAAAAAMDA/wAAAAAAZAAAADIAAAAAAAAAZAAAAAAAAAB/f38ACgAAAB8AAABUAAAAYuf/Bf///wEAAAAAAAAAAAAAAAAAAAAAAAAAAAAAAAAAAAAAAAAAAAAyRQJ/f38AU1NTA8zMzADAwP8Af39/AAAAAAAAAAAAAAAAAP///wAAAAAAIQAAABgAAAAUAAAACg4AAL8QAACbGgAAQBkAAAAAAAAmAAAACAAAAP//////////"/>
                </a:ext>
              </a:extLst>
            </p:cNvPicPr>
            <p:nvPr/>
          </p:nvPicPr>
          <p:blipFill>
            <a:blip r:embed="rId8"/>
            <a:srcRect l="0" t="0" r="15040" b="0"/>
            <a:stretch>
              <a:fillRect/>
            </a:stretch>
          </p:blipFill>
          <p:spPr>
            <a:xfrm>
              <a:off x="2282190" y="2722245"/>
              <a:ext cx="2042795" cy="138239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pic>
        <p:nvPicPr>
          <p:cNvPr id="17" name="Picture 22" descr="Picture 22"/>
          <p:cNvPicPr>
            <a:picLocks noChangeAspect="1"/>
            <a:extLst>
              <a:ext uri="smNativeData">
                <pr:smNativeData xmlns:pr="smNativeData" val="SMDATA_15_NksyXRMAAAAlAAAAEQAAAC0AAAAAkAAAAEgAAACQAAAASAAAAAAAAAAAAAAAAAAAAAEAAABQAAAAAAAAAAAA4D8AAAAAAADgPwAAAAAAAOA/AAAAAAAA4D8AAAAAAADgPwAAAAAAAOA/AAAAAAAA4D8AAAAAAADgPwAAAAAAAOA/AAAAAAAA4D8CAAAAjAAAAAAAAAAAAAAAYuf/DP///wgAAAAAAAAAAAAAAAAAAAAAAAAAAAAAAAAAAAAAZAAAAAEAAABAAAAAAAAAAAAAAAAAAAAAAAAAAAAAAAAAAAAAAAAAAAAAAAAAAAAAAAAAAAAAAAAAAAAAAAAAAAAAAAAAAAAAAAAAAAAAAAAAAAAAAAAAAAAAAAAAAAAAFAAAADwAAAAAAAAAAAAAAAAyRQkUAAAAAQAAABQAAAAUAAAAFAAAAAEAAAAAAAAAZAAAAGQAAAAAAAAAZAAAAGQAAAAVAAAAYAAAAAAAAAAAAAAADwAAACADAAAAAAAAAAAAAAEAAACgMgAAVgcAAKr4//8BAAAAf39/AAEAAABkAAAAAAAAABQAAABAHwAAAAAAACYAAAAAAAAAwOD//wAAAAAmAAAAZAAAABYAAABMAAAAAAAAAAAAAAAEAAAAAAAAAAEAAABTU1MKAAAAACgAAAAoAAAAZAAAAGQAAAAAAAAAzMzMAAAAAABQAAAAUAAAAGQAAABkAAAAAAAAAAcAAAA4AAAAAAAAAAAAAAAAAAAA////AAAAAAAAAAAAUwIAAEYGAADKEQAACxo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Yuf/Bf///wEAAAAAAAAAAAAAAAAAAAAAAAAAAAAAAAAAAAAAAAAAAAAyRQJ/f38AU1NTA8zMzADAwP8Af39/AAAAAAAAAAAAAAAAAP///wAAAAAAIQAAABgAAAAUAAAAFjsAAG8UAACtQQAAbhgAABAAAAAmAAAACAAAAP//////////"/>
              </a:ext>
            </a:extLst>
          </p:cNvPicPr>
          <p:nvPr/>
        </p:nvPicPr>
        <p:blipFill>
          <a:blip r:embed="rId9"/>
          <a:srcRect l="5950" t="16060" r="45540" b="66670"/>
          <a:stretch>
            <a:fillRect/>
          </a:stretch>
        </p:blipFill>
        <p:spPr>
          <a:xfrm>
            <a:off x="9605010" y="3321685"/>
            <a:ext cx="1071245" cy="64960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8" name="Picture 24" descr="Picture 24"/>
          <p:cNvPicPr>
            <a:picLocks noChangeAspect="1"/>
            <a:extLst>
              <a:ext uri="smNativeData">
                <pr:smNativeData xmlns:pr="smNativeData" val="SMDATA_15_NksyXRMAAAAlAAAAEQAAAC0AAAAAkAAAAEgAAACQAAAASAAAAAAAAAAAAAAAAAAAAAEAAABQAAAAAAAAAAAA4D8AAAAAAADgPwAAAAAAAOA/AAAAAAAA4D8AAAAAAADgPwAAAAAAAOA/AAAAAAAA4D8AAAAAAADgPwAAAAAAAOA/AAAAAAAA4D8CAAAAjAAAAAAAAAAAAAAAYuf/DP///wgAAAAAAAAAAAAAAAAAAAAAAAAAAAAAAAAAAAAAZAAAAAEAAABAAAAAAAAAAAAAAAAAAAAAAAAAAAAAAAAAAAAAAAAAAAAAAAAAAAAAAAAAAAAAAAAAAAAAAAAAAAAAAAAAAAAAAAAAAAAAAAAAAAAAAAAAAAAAAAAAAAAAFAAAADwAAAAAAAAAAAAAAAAyRQkUAAAAAQAAABQAAAAUAAAAFAAAAAEAAAAAAAAAZAAAAGQAAAAAAAAAZAAAAGQAAAAVAAAAYAAAAAAAAAAAAAAADwAAACADAAAAAAAAAAAAAAEAAACgMgAAVgcAAKr4//8BAAAAf39/AAEAAABkAAAAAAAAABQAAABAHwAAAAAAACYAAAAAAAAAwOD//wAAAAAmAAAAZAAAABYAAABMAAAAAAAAAAAAAAAEAAAAAAAAAAEAAABTU1MKAAAAACgAAAAoAAAAZAAAAGQAAAAAAAAAzMzMAAAAAABQAAAAUAAAAGQAAABkAAAAAAAAAAcAAAA4AAAAAAAAAAAAAAAAAAAA////AAAAAAAAAAAAIR0AAMAEAAAAAAAAEgw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Yuf/Bf///wEAAAAAAAAAAAAAAAAAAAAAAAAAAAAAAAAAAAAAAAAAAAAyRQJ/f38AU1NTA8zMzADAwP8Af39/AAAAAAAAAAAAAAAAAP///wAAAAAAIQAAABgAAAAUAAAA0kMAAHsTAAAjSgAALxkAABAAAAAmAAAACAAAAP//////////"/>
              </a:ext>
            </a:extLst>
          </p:cNvPicPr>
          <p:nvPr/>
        </p:nvPicPr>
        <p:blipFill>
          <a:blip r:embed="rId10"/>
          <a:srcRect l="74570" t="12160" r="0" b="30900"/>
          <a:stretch>
            <a:fillRect/>
          </a:stretch>
        </p:blipFill>
        <p:spPr>
          <a:xfrm>
            <a:off x="11024870" y="3166745"/>
            <a:ext cx="1026795" cy="9271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9" name="Conector recto de flecha 24"/>
          <p:cNvSpPr>
            <a:extLst>
              <a:ext uri="smNativeData">
                <pr:smNativeData xmlns:pr="smNativeData" val="SMDATA_13_NksyXRMAAAAlAAAACgAAAA0AAAAASAAAAEgAAABI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gAAAKampgAPAAAAAQAAACMAAAAjAAAAIwAAAB4AAAAAAAAAZAAAAGQAAAACAAAAZAAAAGQAAAAVAAAAYAAAAAAAAAAAAAAADwAAACADAAAAAAAAAAAAAAEAAACgMgAAVgcAAKr4//8BAAAAf39/AAEAAABkAAAAAAAAABQAAABAHwAAAAAAACYAAAAAAAAAwOD//wAAAAAmAAAAZAAAABYAAABMAAAAAAAAAAAAAAAEAAAAAAAAAAEAAABTU1MKAAAAACgAAAAoAAAAZAAAAGQAAAAAAAAAzMzMAAAAAABQAAAAUAAAAGQAAABkAAAAAAAAABcAAAAUAAAAAAAAAAAAAAD/fwAA/38AAAAAAAAJAAAABAAAALtsJ/8MAAAAEAAAAAAAAAAAAAAAAAAAAAAAAAAeAAAAaAAAAAAAAAAAAAAAAAAAAAAAAAAAAAAAECcAABAnAAAAAAAAAAAAAAAAAAAAAAAAAAAAAAAAAAAAAAAAAAAAABQAAAAAAAAAwMD/AAAAAABkAAAAMgAAAAAAAABkAAAAAAAAAH9/fwAKAAAAHwAAAFQAAAD///8A////AQAAAAAAAAAAAAAAAAAAAAAAAAAAAAAAAAAAAAAAAAAApqamAH9/fwBTU1MDzMzMAMDA/wB/f38AAAAAAAAAAAAAAAAAAAAAAAAAAAAhAAAAGAAAABQAAABlOAAARxcAAPs6AABHFwAAEAAAACYAAAAIAAAA//////////8="/>
              </a:ext>
            </a:extLst>
          </p:cNvSpPr>
          <p:nvPr/>
        </p:nvSpPr>
        <p:spPr>
          <a:xfrm>
            <a:off x="9167495" y="3783965"/>
            <a:ext cx="420370" cy="0"/>
          </a:xfrm>
          <a:prstGeom prst="line">
            <a:avLst/>
          </a:prstGeom>
          <a:noFill/>
          <a:ln w="9525" cap="flat" cmpd="sng" algn="ctr">
            <a:solidFill>
              <a:srgbClr val="A6A6A6"/>
            </a:solidFill>
            <a:prstDash val="sysDash"/>
            <a:headEnd type="none"/>
            <a:tailEnd type="triangle" w="med" len="med"/>
          </a:ln>
          <a:effectLst/>
        </p:spPr>
        <p:txBody>
          <a:bodyPr vert="horz" wrap="square" lIns="45720" tIns="45720" rIns="45720" bIns="45720" numCol="1" spcCol="215900" anchor="t"/>
          <a:lstStyle/>
          <a:p>
            <a:pPr/>
          </a:p>
        </p:txBody>
      </p:sp>
      <p:sp>
        <p:nvSpPr>
          <p:cNvPr id="20" name="Conector recto de flecha 25"/>
          <p:cNvSpPr>
            <a:extLst>
              <a:ext uri="smNativeData">
                <pr:smNativeData xmlns:pr="smNativeData" val="SMDATA_13_NksyXRMAAAAlAAAACgAAAA0AAAAASAAAAEgAAABI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gAAAL+/vwAPAAAAAQAAACMAAAAjAAAAIwAAAB4AAAAAAAAAZAAAAGQAAAACAAAAZAAAAGQAAAAVAAAAYAAAAAAAAAAAAAAADwAAACADAAAAAAAAAAAAAAEAAACgMgAAVgcAAKr4//8BAAAAf39/AAEAAABkAAAAAAAAABQAAABAHwAAAAAAACYAAAAAAAAAwOD//wAAAAAmAAAAZAAAABYAAABMAAAAAAAAAAAAAAAEAAAAAAAAAAEAAABTU1MKAAAAACgAAAAoAAAAZAAAAGQAAAAAAAAAzMzMAAAAAABQAAAAUAAAAGQAAABkAAAAAAAAABcAAAAUAAAAAAAAAAAAAAD/fwAA/38AAAAAAAAJAAAABAAAAFBUAAAMAAAAEAAAAAAAAAAAAAAAAAAAAAAAAAAeAAAAaAAAAAAAAAAAAAAAAAAAAAAAAAAAAAAAECcAABAnAAAAAAAAAAAAAAAAAAAAAAAAAAAAAAAAAAAAAAAAAAAAABQAAAAAAAAAwMD/AAAAAABkAAAAMgAAAAAAAABkAAAAAAAAAH9/fwAKAAAAHwAAAFQAAAD///8A////AQAAAAAAAAAAAAAAAAAAAAAAAAAAAAAAAAAAAAAAAAAAv7+/AH9/fwBTU1MDzMzMAMDA/wB/f38AAAAAAAAAAAAAAAAAAAAAAAAAAAAhAAAAGAAAABQAAADyQQAAFxcAAIhEAAAXFwAAEAAAACYAAAAIAAAA//////////8="/>
              </a:ext>
            </a:extLst>
          </p:cNvSpPr>
          <p:nvPr/>
        </p:nvSpPr>
        <p:spPr>
          <a:xfrm>
            <a:off x="10720070" y="3753485"/>
            <a:ext cx="420370" cy="0"/>
          </a:xfrm>
          <a:prstGeom prst="line">
            <a:avLst/>
          </a:prstGeom>
          <a:noFill/>
          <a:ln w="9525" cap="flat" cmpd="sng" algn="ctr">
            <a:solidFill>
              <a:srgbClr val="BFBFBF"/>
            </a:solidFill>
            <a:prstDash val="sysDash"/>
            <a:headEnd type="none"/>
            <a:tailEnd type="triangle" w="med" len="med"/>
          </a:ln>
          <a:effectLst/>
        </p:spPr>
        <p:txBody>
          <a:bodyPr vert="horz" wrap="square" lIns="45720" tIns="45720" rIns="45720" bIns="45720" numCol="1" spcCol="215900" anchor="t"/>
          <a:lstStyle/>
          <a:p>
            <a:pPr/>
          </a:p>
        </p:txBody>
      </p:sp>
      <p:sp>
        <p:nvSpPr>
          <p:cNvPr id="21" name="CuadroTexto 26"/>
          <p:cNvSpPr>
            <a:extLst>
              <a:ext uri="smNativeData">
                <pr:smNativeData xmlns:pr="smNativeData" val="SMDATA_13_NksyXRMAAAAlAAAAZAAAAE0AAAAASAAAAEgAAABI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UAAAAAQAAACMAAAAjAAAAIwAAAB4AAAAAAAAAZAAAAGQAAAAAAAAAZAAAAGQAAAAVAAAAYAAAAAAAAAAAAAAADwAAACADAAAAAAAAAAAAAAEAAACgMgAAVgcAAKr4//8BAAAAf39/AAEAAABkAAAAAAAAABQAAABAHwAAAAAAACYAAAAAAAAAwOD//wAAAAAmAAAAZAAAABYAAABMAAAAAAAAAAAAAAAEAAAAAAAAAAEAAABTU1MKAAAAACgAAAAoAAAAZAAAAGQAAAAAAAAAzMzMAAAAAABQAAAAUAAAAGQAAABkAAAAAAAAABcAAAAUAAAAAAAAAAAAAAD/fwAA/38AAAAAAAAJAAAABAAAAEAcAAAMAAAAEAAAAAAAAAAAAAAAAAAAAAAAAAAeAAAAaAAAAAAAAAAAAAAAAAAAAAAAAAAAAAAAECcAABAnAAAAAAAAAAAAAAAAAAAAAAAAAAAAAAAAAAAAAAAAAAAAABQAAAAAAAAAwMD/AAAAAABkAAAAMgAAAAAAAABkAAAAAAAAAH9/fwAKAAAAHwAAAFQAAAD///8A////AQAAAAAAAAAAAAAAAAAAAAAAAAAAAAAAAAAAAAAAAAAAAAAAAH9/fwBTU1MDzMzMAMDA/wB/f38AAAAAAAAAAAAAAAAAAAAAAAAAAAAhAAAAGAAAABQAAAAPOAAACgsAAMRDAAA+DQAAECAAACYAAAAIAAAA//////////8="/>
              </a:ext>
            </a:extLst>
          </p:cNvSpPr>
          <p:nvPr/>
        </p:nvSpPr>
        <p:spPr>
          <a:xfrm>
            <a:off x="9112885" y="1794510"/>
            <a:ext cx="1903095" cy="3581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45720" tIns="45720" rIns="45720" bIns="45720" numCol="1" spcCol="215900" anchor="t"/>
          <a:lstStyle/>
          <a:p>
            <a:pPr>
              <a:defRPr b="1" i="1"/>
            </a:pPr>
            <a:r>
              <a:t>Como se va hacer</a:t>
            </a:r>
          </a:p>
        </p:txBody>
      </p:sp>
      <p:sp>
        <p:nvSpPr>
          <p:cNvPr id="22" name="CuadroTexto 27"/>
          <p:cNvSpPr>
            <a:extLst>
              <a:ext uri="smNativeData">
                <pr:smNativeData xmlns:pr="smNativeData" val="SMDATA_13_NksyXRMAAAAlAAAAZAAAAE0AAAAASAAAAEgAAABI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UAAAAAQAAACMAAAAjAAAAIwAAAB4AAAAAAAAAZAAAAGQAAAAAAAAAZAAAAGQAAAAVAAAAYAAAAAAAAAAAAAAADwAAACADAAAAAAAAAAAAAAEAAACgMgAAVgcAAKr4//8BAAAAf39/AAEAAABkAAAAAAAAABQAAABAHwAAAAAAACYAAAAAAAAAwOD//wAAAAAmAAAAZAAAABYAAABMAAAAAAAAAAAAAAAEAAAAAAAAAAEAAABTU1MKAAAAACgAAAAoAAAAZAAAAGQAAAAAAAAAzMzMAAAAAABQAAAAUAAAAGQAAABkAAAAAAAAABcAAAAUAAAAAAAAAAAAAAD/fwAA/38AAAAAAAAJAAAABAAAAIkUAAAMAAAAEAAAAAAAAAAAAAAAAAAAAAAAAAAeAAAAaAAAAAAAAAAAAAAAAAAAAAAAAAAAAAAAECcAABAnAAAAAAAAAAAAAAAAAAAAAAAAAAAAAAAAAAAAAAAAAAAAABQAAAAAAAAAwMD/AAAAAABkAAAAMgAAAAAAAABkAAAAAAAAAH9/fwAKAAAAHwAAAFQAAAD///8A////AQAAAAAAAAAAAAAAAAAAAAAAAAAAAAAAAAAAAAAAAAAAAAAAAH9/fwBTU1MDzMzMAMDA/wB/f38AAAAAAAAAAAAAAAAAAAAAAAAAAAAhAAAAGAAAABQAAAAMBAAAgCIAAEY3AACgKQAAECAAACYAAAAIAAAA//////////8="/>
              </a:ext>
            </a:extLst>
          </p:cNvSpPr>
          <p:nvPr/>
        </p:nvSpPr>
        <p:spPr>
          <a:xfrm>
            <a:off x="657860" y="5608320"/>
            <a:ext cx="8327390" cy="1158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45720" tIns="45720" rIns="45720" bIns="45720" numCol="1" spcCol="215900" anchor="t"/>
          <a:lstStyle/>
          <a:p>
            <a:pPr/>
            <a:r>
              <a:t>El problema que se desea resolver es la </a:t>
            </a:r>
            <a:r>
              <a:rPr b="1"/>
              <a:t>temperatura de la sala de clases</a:t>
            </a:r>
            <a:r>
              <a:t>,</a:t>
            </a:r>
          </a:p>
          <a:p>
            <a:pPr/>
            <a:r>
              <a:t>dado a que el </a:t>
            </a:r>
            <a:r>
              <a:rPr b="1"/>
              <a:t>decreto 548 </a:t>
            </a:r>
            <a:r>
              <a:t>del Min. de Educación indica que un salón</a:t>
            </a:r>
          </a:p>
          <a:p>
            <a:pPr/>
            <a:r>
              <a:t>debe tener un </a:t>
            </a:r>
            <a:r>
              <a:rPr b="1"/>
              <a:t>mínimo de temperatura de 15ºC </a:t>
            </a:r>
            <a:r>
              <a:t>para un confort del estudiante</a:t>
            </a:r>
          </a:p>
          <a:p>
            <a:pPr/>
            <a:r>
              <a:t>y pueda desarrollar su actividad estudiantil.</a:t>
            </a:r>
          </a:p>
        </p:txBody>
      </p:sp>
      <p:pic>
        <p:nvPicPr>
          <p:cNvPr id="23" name="Imagen 28" descr="Imagen 28"/>
          <p:cNvPicPr>
            <a:picLocks noChangeAspect="1"/>
            <a:extLst>
              <a:ext uri="smNativeData">
                <pr:smNativeData xmlns:pr="smNativeData" val="SMDATA_15_NksyXRMAAAAlAAAAEQAAAC0AAAAAkAAAAEgAAACQAAAASAAAAAAAAAAAAAAAAAAAAAEAAABQAAAAAAAAAAAA4D8AAAAAAADgPwAAAAAAAOA/AAAAAAAA4D8AAAAAAADgPwAAAAAAAOA/AAAAAAAA4D8AAAAAAADgPwAAAAAAAOA/AAAAAAAA4D8CAAAAjAAAAAAAAAAAAAAAYuf/DP///wgAAAAAAAAAAAAAAAAAAAAAAAAAAAAAAAAAAAAAZAAAAAEAAABAAAAAAAAAAAAAAAAAAAAAAAAAAAAAAAAAAAAAAAAAAAAAAAAAAAAAAAAAAAAAAAAAAAAAAAAAAAAAAAAAAAAAAAAAAAAAAAAAAAAAAAAAAAAAAAAAAAAAFAAAADwAAAAAAAAAAAAAAAAyRQkUAAAAAQAAABQAAAAUAAAAFAAAAAEAAAAAAAAAZAAAAGQAAAAAAAAAZAAAAGQAAAAVAAAAYAAAAAAAAAAAAAAADwAAACADAAAAAAAAAAAAAAEAAACgMgAAVgcAAKr4//8BAAAAf39/AAEAAABkAAAAAAAAABQAAABAHwAAAAAAACYAAAAAAAAAwOD//wAAAAAmAAAAZAAAABYAAABMAAAAAAAAAAAAAAAEAAAAAAAAAAEAAABTU1MKAAAAACgAAAAoAAAAZAAAAGQAAAAAAAAAzMzMAAAAAABQAAAAUAAAAGQAAABkAAAAAAAAAAcAAAA4AAAAAAAAAAAAAAAAAAAA////AAAAAAAAAAAA3gg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Yuf/Bf///wEAAAAAAAAAAAAAAAAAAAAAAAAAAAAAAAAAAAAAAAAAAAAyRQJ/f38AU1NTA8zMzADAwP8Af39/AAAAAAAAAAAAAAAAAP///wAAAAAAIQAAABgAAAAUAAAAvxwAACALAABrLAAA3x4AABAAAAAmAAAACAAAAP//////////"/>
              </a:ext>
            </a:extLst>
          </p:cNvPicPr>
          <p:nvPr/>
        </p:nvPicPr>
        <p:blipFill>
          <a:blip r:embed="rId11"/>
          <a:srcRect l="22700" t="0" r="0" b="0"/>
          <a:stretch>
            <a:fillRect/>
          </a:stretch>
        </p:blipFill>
        <p:spPr>
          <a:xfrm>
            <a:off x="4672965" y="1808480"/>
            <a:ext cx="2547620" cy="32099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4" name="Rectangle 57"/>
          <p:cNvSpPr>
            <a:extLst>
              <a:ext uri="smNativeData">
                <pr:smNativeData xmlns:pr="smNativeData" val="SMDATA_13_NksyXRMAAAAlAAAAZAAAAA0AAAAASAAAAEgAAABIAAAASAAAAAAAAAABAAAAAAAAAAEAAABQAAAAAAAAAAAA4D8AAAAAAADgPwAAAAAAAOA/AAAAAAAA4D8AAAAAAADgPwAAAAAAAOA/AAAAAAAA4D8AAAAAAADgPwAAAAAAAOA/AAAAAAAA4D8CAAAAjAAAAAEAAAAAAAAA2+70AP///whLAAAAAAAAAAAAAAAAAAAAAAAAAAAAAAAAAAAAeAAAAAEAAABAAAAAAAAAAAAAAABaAAAAAAAAAAAAAAAAAAAAAAAAAAAAAAAAAAAAAAAAAAAAAAAAAAAAAAAAAAAAAAAAAAAAAAAAAAAAAAAAAAAAAAAAAAAAAAAAAAAAFAAAADwAAAABAAAAAwAAAAAyRQAeAAAAAQAAACMAAAAjAAAAIwAAAB4AAAAAAAAAZAAAAGQAAAAAAAAAZAAAAGQAAAAVAAAAYAAAAAAAAAAAAAAADwAAACADAAAAAAAAAAAAAAEAAACgMgAAVgcAAKr4//8BAAAAf39/AAEAAABkAAAAAAAAABQAAABAHwAAAAAAACYAAAAAAAAAwOD//wAAAAAmAAAAZAAAABYAAABMAAAAAAAAAAAAAAAEAAAAAAAAAAEAAABTU1MKAAAAACgAAAAoAAAAZAAAAGQAAAAAAAAAzMzMAAAAAABQAAAAUAAAAGQAAABkAAAAAAAAABcAAAAUAAAAAAAAAAAAAAD/fwAA/38AAAAAAAAJAAAABAAAAGQVAAAMAAAAEAAAAAAAAAAAAAAAAAAAAAAAAAAeAAAAaAAAAAAAAAAAAAAAAAAAAAAAAAAAAAAAECcAABAnAAAAAAAAAAAAAAAAAAAAAAAAAAAAAAAAAAAAAAAAAAAAABQAAAAAAAAAwMD/AAAAAABkAAAAMgAAAAAAAABkAAAAAAAAAH9/fwAKAAAAHwAAAFQAAADb7vQA////AQAAAAAAAAAAAAAAAAAAAAAAAAAAAAAAAAAAAAAAAAAAADJFAH9/fwBTU1MDzMzMAMDA/wB/f38AAAAAAAAAAAAAAAAAAAAAAAAAAAAhAAAAGAAAABQAAADfAwAAEAcAADAzAADOIQAAEAAAACYAAAAIAAAA//////////8="/>
              </a:ext>
            </a:extLst>
          </p:cNvSpPr>
          <p:nvPr/>
        </p:nvSpPr>
        <p:spPr>
          <a:xfrm>
            <a:off x="629285" y="1148080"/>
            <a:ext cx="7691755" cy="4347210"/>
          </a:xfrm>
          <a:prstGeom prst="rect">
            <a:avLst/>
          </a:prstGeom>
          <a:solidFill>
            <a:srgbClr val="DBEEF4">
              <a:alpha val="25000"/>
            </a:srgbClr>
          </a:solidFill>
          <a:ln w="19050" cap="flat" cmpd="sng" algn="ctr">
            <a:solidFill>
              <a:srgbClr val="003245"/>
            </a:solidFill>
            <a:prstDash val="dash"/>
            <a:headEnd type="none"/>
            <a:tailEnd type="none"/>
          </a:ln>
          <a:effectLst/>
        </p:spPr>
        <p:txBody>
          <a:bodyPr vert="horz" wrap="square" lIns="45720" tIns="45720" rIns="45720" bIns="45720" numCol="1" spcCol="215900" anchor="ctr"/>
          <a:lstStyle/>
          <a:p>
            <a:pPr defTabSz="914400">
              <a:spcBef>
                <a:spcPts val="600"/>
              </a:spcBef>
              <a:tabLst/>
              <a:defRPr sz="1400"/>
            </a:p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dvAuto="0"/>
      <p:bldP spid="7" grpId="0" animBg="1" advAuto="0"/>
      <p:bldP spid="8" grpId="0" animBg="1" advAuto="0"/>
      <p:bldP spid="9" grpId="0" animBg="1" advAuto="0"/>
      <p:bldP spid="10" grpId="0" animBg="1" advAuto="0"/>
      <p:bldP spid="17" grpId="0" animBg="1" advAuto="0"/>
      <p:bldP spid="18" grpId="0" animBg="1" advAuto="0"/>
      <p:bldP spid="19" grpId="0" animBg="1" advAuto="0"/>
      <p:bldP spid="20" grpId="0" animBg="1" advAuto="0"/>
      <p:bldP spid="21" grpId="0" animBg="1" advAuto="0"/>
      <p:bldP spid="22" grpId="0" animBg="1" advAuto="0"/>
      <p:bldP spid="23" grpId="0" animBg="1" advAuto="0"/>
      <p:bldP spid="24" grpId="0" animBg="1" advAuto="0"/>
    </p:bldLst>
    <p:extLst>
      <p:ext uri="smNativeData">
        <pr:smNativeData xmlns:pr="smNativeData" val="NksyXQ8AAAAFAAAA/v///wEAAAAJAAAAAAAAAAAAAAAAAAAAAAAAAAgAAAD/////AQAAAAkAAAAAAAAAAAAAAAAAAAAAAAAADAAAAP3///8BAAAACQAAAAAAAAAAAAAAAAAAAAAAAAARAAAA/v///wEAAAAJAAAAAAAAAAAAAAAAAAAAAAAAABQAAAD/////AQAAAAkAAAAAAAAAAAAAAAAAAAAAAAAAGAAAAP3///8BAAAACQAAAAAAAAAAAAAAAAAAAAAAAAAcAAAA/f///wEAAAAJAAAAAAAAAAAAAAAAAAAAAAAAACAAAAD9////AQAAAAkAAAAAAAAAAAAAAAAAAAAAAAAAJQAAAP3///8BAAAACQAAAAAAAAAAAAAAAAAAAAAAAAAqAAAA/f///wEAAAAJAAAAAAAAAAAAAAAAAAAAAAAAAC0AAAD9////AQAAAAkAAAAAAAAAAAAAAAAAAAAAAAAAMAAAAP3///8BAAAACQAAAAAAAAAAAAAAAAAAAAAAAAAzAAAA/f///wEAAAAJAAAAAAAAAAAAAAAAAAAAAAAAADYAAAD9////AQAAAAkAAAAAAAAAAAAAAAAAAAAAAAAAOQAAAP3///8BAAAACQAAAAAAAAAAAAAAAAAAAAAAAAA="/>
      </p:ext>
    </p:ext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3245"/>
      </a:dk1>
      <a:lt1>
        <a:srgbClr val="FFFFFF"/>
      </a:lt1>
      <a:dk2>
        <a:srgbClr val="A7A7A7"/>
      </a:dk2>
      <a:lt2>
        <a:srgbClr val="535353"/>
      </a:lt2>
      <a:accent1>
        <a:srgbClr val="62E7FF"/>
      </a:accent1>
      <a:accent2>
        <a:srgbClr val="980098"/>
      </a:accent2>
      <a:accent3>
        <a:srgbClr val="FFFF00"/>
      </a:accent3>
      <a:accent4>
        <a:srgbClr val="00FF98"/>
      </a:accent4>
      <a:accent5>
        <a:srgbClr val="FF7B00"/>
      </a:accent5>
      <a:accent6>
        <a:srgbClr val="003245"/>
      </a:accent6>
      <a:hlink>
        <a:srgbClr val="0000FF"/>
      </a:hlink>
      <a:folHlink>
        <a:srgbClr val="FF00FF"/>
      </a:folHlink>
    </a:clrScheme>
    <a:fontScheme name="Presentation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>
          <a:noFill/>
        </a:ln>
        <a:effectLst>
          <a:outerShdw blurRad="38100" dist="19685" dir="5400000" algn="tr">
            <a:srgbClr val="000000">
              <a:alpha val="38000"/>
            </a:srgbClr>
          </a:outerShdw>
        </a:effectLst>
      </a:spPr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3245"/>
        </a:dk1>
        <a:lt1>
          <a:srgbClr val="FFFFFF"/>
        </a:lt1>
        <a:dk2>
          <a:srgbClr val="A7A7A7"/>
        </a:dk2>
        <a:lt2>
          <a:srgbClr val="535353"/>
        </a:lt2>
        <a:accent1>
          <a:srgbClr val="62E7FF"/>
        </a:accent1>
        <a:accent2>
          <a:srgbClr val="980098"/>
        </a:accent2>
        <a:accent3>
          <a:srgbClr val="FFFF00"/>
        </a:accent3>
        <a:accent4>
          <a:srgbClr val="00FF98"/>
        </a:accent4>
        <a:accent5>
          <a:srgbClr val="FF7B00"/>
        </a:accent5>
        <a:accent6>
          <a:srgbClr val="003245"/>
        </a:accent6>
        <a:hlink>
          <a:srgbClr val="0000FF"/>
        </a:hlink>
        <a:folHlink>
          <a:srgbClr val="FF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3245"/>
        </a:dk1>
        <a:lt1>
          <a:srgbClr val="FFFFFF"/>
        </a:lt1>
        <a:dk2>
          <a:srgbClr val="A7A7A7"/>
        </a:dk2>
        <a:lt2>
          <a:srgbClr val="535353"/>
        </a:lt2>
        <a:accent1>
          <a:srgbClr val="62E7FF"/>
        </a:accent1>
        <a:accent2>
          <a:srgbClr val="980098"/>
        </a:accent2>
        <a:accent3>
          <a:srgbClr val="FFFF00"/>
        </a:accent3>
        <a:accent4>
          <a:srgbClr val="00FF98"/>
        </a:accent4>
        <a:accent5>
          <a:srgbClr val="FF7B00"/>
        </a:accent5>
        <a:accent6>
          <a:srgbClr val="003245"/>
        </a:accent6>
        <a:hlink>
          <a:srgbClr val="0000FF"/>
        </a:hlink>
        <a:folHlink>
          <a:srgbClr val="FF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2E7FF"/>
      </a:accent1>
      <a:accent2>
        <a:srgbClr val="980098"/>
      </a:accent2>
      <a:accent3>
        <a:srgbClr val="FFFF00"/>
      </a:accent3>
      <a:accent4>
        <a:srgbClr val="00FF98"/>
      </a:accent4>
      <a:accent5>
        <a:srgbClr val="FF7B00"/>
      </a:accent5>
      <a:accent6>
        <a:srgbClr val="003245"/>
      </a:accent6>
      <a:hlink>
        <a:srgbClr val="0000FF"/>
      </a:hlink>
      <a:folHlink>
        <a:srgbClr val="FF00FF"/>
      </a:folHlink>
    </a:clrScheme>
    <a:fontScheme name="Presentation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>
          <a:noFill/>
        </a:ln>
        <a:effectLst>
          <a:outerShdw blurRad="38100" dist="19685" dir="5400000" algn="tr">
            <a:srgbClr val="000000">
              <a:alpha val="38000"/>
            </a:srgbClr>
          </a:outerShdw>
        </a:effectLst>
      </a:spPr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A7A7A7"/>
        </a:dk2>
        <a:lt2>
          <a:srgbClr val="535353"/>
        </a:lt2>
        <a:accent1>
          <a:srgbClr val="62E7FF"/>
        </a:accent1>
        <a:accent2>
          <a:srgbClr val="980098"/>
        </a:accent2>
        <a:accent3>
          <a:srgbClr val="FFFF00"/>
        </a:accent3>
        <a:accent4>
          <a:srgbClr val="00FF98"/>
        </a:accent4>
        <a:accent5>
          <a:srgbClr val="FF7B00"/>
        </a:accent5>
        <a:accent6>
          <a:srgbClr val="003245"/>
        </a:accent6>
        <a:hlink>
          <a:srgbClr val="0000FF"/>
        </a:hlink>
        <a:folHlink>
          <a:srgbClr val="FF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A7A7A7"/>
        </a:dk2>
        <a:lt2>
          <a:srgbClr val="535353"/>
        </a:lt2>
        <a:accent1>
          <a:srgbClr val="62E7FF"/>
        </a:accent1>
        <a:accent2>
          <a:srgbClr val="980098"/>
        </a:accent2>
        <a:accent3>
          <a:srgbClr val="FFFF00"/>
        </a:accent3>
        <a:accent4>
          <a:srgbClr val="00FF98"/>
        </a:accent4>
        <a:accent5>
          <a:srgbClr val="FF7B00"/>
        </a:accent5>
        <a:accent6>
          <a:srgbClr val="003245"/>
        </a:accent6>
        <a:hlink>
          <a:srgbClr val="0000FF"/>
        </a:hlink>
        <a:folHlink>
          <a:srgbClr val="FF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roxanagodoy</cp:lastModifiedBy>
  <cp:revision>0</cp:revision>
  <dcterms:created xsi:type="dcterms:W3CDTF">2019-07-19T18:01:30Z</dcterms:created>
  <dcterms:modified xsi:type="dcterms:W3CDTF">2019-07-19T22:59:02Z</dcterms:modified>
</cp:coreProperties>
</file>