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50" y="90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2552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Quiero aprender a desarrollar aplicaciones móviles y ver mis ideas puestas en marcha.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_____PEPE______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- Comunicador social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- Productor de tv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- Líder de transmisiones digitales</a:t>
            </a: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>
                <a:solidFill>
                  <a:srgbClr val="006666"/>
                </a:solidFill>
              </a:rPr>
              <a:t>Premiere</a:t>
            </a:r>
            <a:r>
              <a:rPr lang="es-ES" dirty="0">
                <a:solidFill>
                  <a:srgbClr val="006666"/>
                </a:solidFill>
              </a:rPr>
              <a:t>, after </a:t>
            </a:r>
            <a:r>
              <a:rPr lang="es-ES" dirty="0" err="1">
                <a:solidFill>
                  <a:srgbClr val="006666"/>
                </a:solidFill>
              </a:rPr>
              <a:t>effects</a:t>
            </a:r>
            <a:r>
              <a:rPr lang="es-ES" dirty="0">
                <a:solidFill>
                  <a:srgbClr val="006666"/>
                </a:solidFill>
              </a:rPr>
              <a:t>, Photoshop, </a:t>
            </a:r>
            <a:r>
              <a:rPr lang="es-ES" dirty="0" err="1">
                <a:solidFill>
                  <a:srgbClr val="006666"/>
                </a:solidFill>
              </a:rPr>
              <a:t>Illustrator</a:t>
            </a:r>
            <a:r>
              <a:rPr lang="es-ES" dirty="0">
                <a:solidFill>
                  <a:srgbClr val="006666"/>
                </a:solidFill>
              </a:rPr>
              <a:t>, Maya, cinema 4D</a:t>
            </a: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En el campo de desarrollo y programación, realmente soy novato.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</p:txBody>
      </p:sp>
      <p:pic>
        <p:nvPicPr>
          <p:cNvPr id="1026" name="Picture 2" descr="Icono del fútbol de Grunge ilustración del vector. Ilustración de barra -  10709873">
            <a:extLst>
              <a:ext uri="{FF2B5EF4-FFF2-40B4-BE49-F238E27FC236}">
                <a16:creationId xmlns:a16="http://schemas.microsoft.com/office/drawing/2014/main" id="{3498311F-DA18-917C-7A96-7DBD2DB8D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71" y="1542408"/>
            <a:ext cx="877706" cy="8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tudio - Iconos gratis de educación">
            <a:extLst>
              <a:ext uri="{FF2B5EF4-FFF2-40B4-BE49-F238E27FC236}">
                <a16:creationId xmlns:a16="http://schemas.microsoft.com/office/drawing/2014/main" id="{6F9451C3-6868-AE83-45BC-2D8B55F7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7" y="1547450"/>
            <a:ext cx="892175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ono Nube, informática, tecnología en Innovation technology">
            <a:extLst>
              <a:ext uri="{FF2B5EF4-FFF2-40B4-BE49-F238E27FC236}">
                <a16:creationId xmlns:a16="http://schemas.microsoft.com/office/drawing/2014/main" id="{012C0980-731E-8D87-E58E-F89BC188F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20" y="279275"/>
            <a:ext cx="1373800" cy="13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levisor viejo con pantalla de error. tv retro sin icono plano de señal |  Vector Premium">
            <a:extLst>
              <a:ext uri="{FF2B5EF4-FFF2-40B4-BE49-F238E27FC236}">
                <a16:creationId xmlns:a16="http://schemas.microsoft.com/office/drawing/2014/main" id="{6469BE0F-E0D0-8F7F-32E3-F11961763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31" y="377951"/>
            <a:ext cx="1131213" cy="113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1A63188-64CC-36C9-CC3F-699B49E52C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7510" y="-25314"/>
            <a:ext cx="2609817" cy="2492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92</Words>
  <Application>Microsoft Office PowerPoint</Application>
  <PresentationFormat>Presentación en pantalla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Pepe Mongui</cp:lastModifiedBy>
  <cp:revision>3</cp:revision>
  <dcterms:created xsi:type="dcterms:W3CDTF">2023-05-23T08:41:29Z</dcterms:created>
  <dcterms:modified xsi:type="dcterms:W3CDTF">2023-05-23T11:56:45Z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