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60" r:id="rId4"/>
    <p:sldId id="262" r:id="rId5"/>
    <p:sldId id="263" r:id="rId6"/>
    <p:sldId id="264" r:id="rId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F0E5"/>
    <a:srgbClr val="507BC8"/>
    <a:srgbClr val="B7C298"/>
    <a:srgbClr val="D0D7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3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B505DA-7193-44B0-AB8A-34C4E4613580}" type="datetimeFigureOut">
              <a:rPr lang="es-ES" smtClean="0"/>
              <a:t>03/07/2024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EEE4DC-1B85-4C65-AA15-37BD98F82E3F}" type="slidenum">
              <a:rPr lang="es-ES" smtClean="0"/>
              <a:t>‹Nº›</a:t>
            </a:fld>
            <a:endParaRPr lang="es-ES"/>
          </a:p>
        </p:txBody>
      </p:sp>
    </p:spTree>
    <p:extLst>
      <p:ext uri="{BB962C8B-B14F-4D97-AF65-F5344CB8AC3E}">
        <p14:creationId xmlns:p14="http://schemas.microsoft.com/office/powerpoint/2010/main" val="3282294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16A9B7-87F8-253A-5566-796438F89F6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0016FCBC-962F-D06A-F4BA-130C3EA2BA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6129CEA9-5F38-3263-5686-A1DBC1D96EB3}"/>
              </a:ext>
            </a:extLst>
          </p:cNvPr>
          <p:cNvSpPr>
            <a:spLocks noGrp="1"/>
          </p:cNvSpPr>
          <p:nvPr>
            <p:ph type="dt" sz="half" idx="10"/>
          </p:nvPr>
        </p:nvSpPr>
        <p:spPr/>
        <p:txBody>
          <a:bodyPr/>
          <a:lstStyle/>
          <a:p>
            <a:fld id="{358082F5-5B73-4A53-A652-E3D8D5EB01CB}" type="datetimeFigureOut">
              <a:rPr lang="es-ES" smtClean="0"/>
              <a:t>03/07/2024</a:t>
            </a:fld>
            <a:endParaRPr lang="es-ES"/>
          </a:p>
        </p:txBody>
      </p:sp>
      <p:sp>
        <p:nvSpPr>
          <p:cNvPr id="5" name="Marcador de pie de página 4">
            <a:extLst>
              <a:ext uri="{FF2B5EF4-FFF2-40B4-BE49-F238E27FC236}">
                <a16:creationId xmlns:a16="http://schemas.microsoft.com/office/drawing/2014/main" id="{CDD3D050-B21D-5C83-E44A-0FC8B93EF66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AA26F36-E8BB-4AE8-28C5-ECB9DA8914AC}"/>
              </a:ext>
            </a:extLst>
          </p:cNvPr>
          <p:cNvSpPr>
            <a:spLocks noGrp="1"/>
          </p:cNvSpPr>
          <p:nvPr>
            <p:ph type="sldNum" sz="quarter" idx="12"/>
          </p:nvPr>
        </p:nvSpPr>
        <p:spPr/>
        <p:txBody>
          <a:bodyPr/>
          <a:lstStyle/>
          <a:p>
            <a:fld id="{EF8FF8E1-EC6D-42A7-98D3-61FF80CF16AC}" type="slidenum">
              <a:rPr lang="es-ES" smtClean="0"/>
              <a:t>‹Nº›</a:t>
            </a:fld>
            <a:endParaRPr lang="es-ES"/>
          </a:p>
        </p:txBody>
      </p:sp>
    </p:spTree>
    <p:extLst>
      <p:ext uri="{BB962C8B-B14F-4D97-AF65-F5344CB8AC3E}">
        <p14:creationId xmlns:p14="http://schemas.microsoft.com/office/powerpoint/2010/main" val="3695512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A4487B-D18F-C2A0-341F-F17F8A0EB86B}"/>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F16FF3A-AC4E-87C0-4D6E-9256C073C41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5F35F8C-6EF9-C343-326E-0E1C74E27206}"/>
              </a:ext>
            </a:extLst>
          </p:cNvPr>
          <p:cNvSpPr>
            <a:spLocks noGrp="1"/>
          </p:cNvSpPr>
          <p:nvPr>
            <p:ph type="dt" sz="half" idx="10"/>
          </p:nvPr>
        </p:nvSpPr>
        <p:spPr/>
        <p:txBody>
          <a:bodyPr/>
          <a:lstStyle/>
          <a:p>
            <a:fld id="{358082F5-5B73-4A53-A652-E3D8D5EB01CB}" type="datetimeFigureOut">
              <a:rPr lang="es-ES" smtClean="0"/>
              <a:t>03/07/2024</a:t>
            </a:fld>
            <a:endParaRPr lang="es-ES"/>
          </a:p>
        </p:txBody>
      </p:sp>
      <p:sp>
        <p:nvSpPr>
          <p:cNvPr id="5" name="Marcador de pie de página 4">
            <a:extLst>
              <a:ext uri="{FF2B5EF4-FFF2-40B4-BE49-F238E27FC236}">
                <a16:creationId xmlns:a16="http://schemas.microsoft.com/office/drawing/2014/main" id="{088F914B-C658-D9B6-6659-9EC5A65B14F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CF20948-CB5D-62C0-6DDB-CB2A32FE7E4E}"/>
              </a:ext>
            </a:extLst>
          </p:cNvPr>
          <p:cNvSpPr>
            <a:spLocks noGrp="1"/>
          </p:cNvSpPr>
          <p:nvPr>
            <p:ph type="sldNum" sz="quarter" idx="12"/>
          </p:nvPr>
        </p:nvSpPr>
        <p:spPr/>
        <p:txBody>
          <a:bodyPr/>
          <a:lstStyle/>
          <a:p>
            <a:fld id="{EF8FF8E1-EC6D-42A7-98D3-61FF80CF16AC}" type="slidenum">
              <a:rPr lang="es-ES" smtClean="0"/>
              <a:t>‹Nº›</a:t>
            </a:fld>
            <a:endParaRPr lang="es-ES"/>
          </a:p>
        </p:txBody>
      </p:sp>
    </p:spTree>
    <p:extLst>
      <p:ext uri="{BB962C8B-B14F-4D97-AF65-F5344CB8AC3E}">
        <p14:creationId xmlns:p14="http://schemas.microsoft.com/office/powerpoint/2010/main" val="2805193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01137CF-18B1-CA5D-2FE7-29415BEF622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6BF98D54-E0DD-771D-9CF5-D2EBB8D5FB6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6871F16-CB4A-3171-3CF3-EEB0E416A6C3}"/>
              </a:ext>
            </a:extLst>
          </p:cNvPr>
          <p:cNvSpPr>
            <a:spLocks noGrp="1"/>
          </p:cNvSpPr>
          <p:nvPr>
            <p:ph type="dt" sz="half" idx="10"/>
          </p:nvPr>
        </p:nvSpPr>
        <p:spPr/>
        <p:txBody>
          <a:bodyPr/>
          <a:lstStyle/>
          <a:p>
            <a:fld id="{358082F5-5B73-4A53-A652-E3D8D5EB01CB}" type="datetimeFigureOut">
              <a:rPr lang="es-ES" smtClean="0"/>
              <a:t>03/07/2024</a:t>
            </a:fld>
            <a:endParaRPr lang="es-ES"/>
          </a:p>
        </p:txBody>
      </p:sp>
      <p:sp>
        <p:nvSpPr>
          <p:cNvPr id="5" name="Marcador de pie de página 4">
            <a:extLst>
              <a:ext uri="{FF2B5EF4-FFF2-40B4-BE49-F238E27FC236}">
                <a16:creationId xmlns:a16="http://schemas.microsoft.com/office/drawing/2014/main" id="{2A6EB862-4F4C-43B9-EACC-4747B5AA722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5441BA2-A821-2D00-B330-23360EBEF86D}"/>
              </a:ext>
            </a:extLst>
          </p:cNvPr>
          <p:cNvSpPr>
            <a:spLocks noGrp="1"/>
          </p:cNvSpPr>
          <p:nvPr>
            <p:ph type="sldNum" sz="quarter" idx="12"/>
          </p:nvPr>
        </p:nvSpPr>
        <p:spPr/>
        <p:txBody>
          <a:bodyPr/>
          <a:lstStyle/>
          <a:p>
            <a:fld id="{EF8FF8E1-EC6D-42A7-98D3-61FF80CF16AC}" type="slidenum">
              <a:rPr lang="es-ES" smtClean="0"/>
              <a:t>‹Nº›</a:t>
            </a:fld>
            <a:endParaRPr lang="es-ES"/>
          </a:p>
        </p:txBody>
      </p:sp>
    </p:spTree>
    <p:extLst>
      <p:ext uri="{BB962C8B-B14F-4D97-AF65-F5344CB8AC3E}">
        <p14:creationId xmlns:p14="http://schemas.microsoft.com/office/powerpoint/2010/main" val="2952661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50339-B4B6-8A76-4D3C-8955449DF9AC}"/>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C30A41C-C37C-3472-31BD-E1A8240438A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63A1DEF-6E57-3C80-2896-36D05C7B5A84}"/>
              </a:ext>
            </a:extLst>
          </p:cNvPr>
          <p:cNvSpPr>
            <a:spLocks noGrp="1"/>
          </p:cNvSpPr>
          <p:nvPr>
            <p:ph type="dt" sz="half" idx="10"/>
          </p:nvPr>
        </p:nvSpPr>
        <p:spPr/>
        <p:txBody>
          <a:bodyPr/>
          <a:lstStyle/>
          <a:p>
            <a:fld id="{358082F5-5B73-4A53-A652-E3D8D5EB01CB}" type="datetimeFigureOut">
              <a:rPr lang="es-ES" smtClean="0"/>
              <a:t>03/07/2024</a:t>
            </a:fld>
            <a:endParaRPr lang="es-ES"/>
          </a:p>
        </p:txBody>
      </p:sp>
      <p:sp>
        <p:nvSpPr>
          <p:cNvPr id="5" name="Marcador de pie de página 4">
            <a:extLst>
              <a:ext uri="{FF2B5EF4-FFF2-40B4-BE49-F238E27FC236}">
                <a16:creationId xmlns:a16="http://schemas.microsoft.com/office/drawing/2014/main" id="{E5C53FC7-D5B6-827B-F224-D39207B118A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44E8B09-A71C-497E-4048-6A3D62D4A830}"/>
              </a:ext>
            </a:extLst>
          </p:cNvPr>
          <p:cNvSpPr>
            <a:spLocks noGrp="1"/>
          </p:cNvSpPr>
          <p:nvPr>
            <p:ph type="sldNum" sz="quarter" idx="12"/>
          </p:nvPr>
        </p:nvSpPr>
        <p:spPr/>
        <p:txBody>
          <a:bodyPr/>
          <a:lstStyle/>
          <a:p>
            <a:fld id="{EF8FF8E1-EC6D-42A7-98D3-61FF80CF16AC}" type="slidenum">
              <a:rPr lang="es-ES" smtClean="0"/>
              <a:t>‹Nº›</a:t>
            </a:fld>
            <a:endParaRPr lang="es-ES"/>
          </a:p>
        </p:txBody>
      </p:sp>
    </p:spTree>
    <p:extLst>
      <p:ext uri="{BB962C8B-B14F-4D97-AF65-F5344CB8AC3E}">
        <p14:creationId xmlns:p14="http://schemas.microsoft.com/office/powerpoint/2010/main" val="3015386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AFC349-B66A-3613-8BB5-30215ED0649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445BCFAD-9F17-BD02-98BA-3146F08B35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64B7AAC-CD0D-F7E1-3A0C-6F716C1A7ECF}"/>
              </a:ext>
            </a:extLst>
          </p:cNvPr>
          <p:cNvSpPr>
            <a:spLocks noGrp="1"/>
          </p:cNvSpPr>
          <p:nvPr>
            <p:ph type="dt" sz="half" idx="10"/>
          </p:nvPr>
        </p:nvSpPr>
        <p:spPr/>
        <p:txBody>
          <a:bodyPr/>
          <a:lstStyle/>
          <a:p>
            <a:fld id="{358082F5-5B73-4A53-A652-E3D8D5EB01CB}" type="datetimeFigureOut">
              <a:rPr lang="es-ES" smtClean="0"/>
              <a:t>03/07/2024</a:t>
            </a:fld>
            <a:endParaRPr lang="es-ES"/>
          </a:p>
        </p:txBody>
      </p:sp>
      <p:sp>
        <p:nvSpPr>
          <p:cNvPr id="5" name="Marcador de pie de página 4">
            <a:extLst>
              <a:ext uri="{FF2B5EF4-FFF2-40B4-BE49-F238E27FC236}">
                <a16:creationId xmlns:a16="http://schemas.microsoft.com/office/drawing/2014/main" id="{B2F05BCA-B530-728E-A301-DEE9CD1A21A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54CEF99-B093-044C-05D3-4C836C87CFDA}"/>
              </a:ext>
            </a:extLst>
          </p:cNvPr>
          <p:cNvSpPr>
            <a:spLocks noGrp="1"/>
          </p:cNvSpPr>
          <p:nvPr>
            <p:ph type="sldNum" sz="quarter" idx="12"/>
          </p:nvPr>
        </p:nvSpPr>
        <p:spPr/>
        <p:txBody>
          <a:bodyPr/>
          <a:lstStyle/>
          <a:p>
            <a:fld id="{EF8FF8E1-EC6D-42A7-98D3-61FF80CF16AC}" type="slidenum">
              <a:rPr lang="es-ES" smtClean="0"/>
              <a:t>‹Nº›</a:t>
            </a:fld>
            <a:endParaRPr lang="es-ES"/>
          </a:p>
        </p:txBody>
      </p:sp>
    </p:spTree>
    <p:extLst>
      <p:ext uri="{BB962C8B-B14F-4D97-AF65-F5344CB8AC3E}">
        <p14:creationId xmlns:p14="http://schemas.microsoft.com/office/powerpoint/2010/main" val="943102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589885-8D88-4024-DFA7-E7A4C6A489E5}"/>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CFCBFD8-C457-45D1-1F66-4467FD1290D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D58B985E-D6FC-8270-BB8E-DE6EA3FCD50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52794A9D-EF83-7DD2-B3E7-9B4634F92DA8}"/>
              </a:ext>
            </a:extLst>
          </p:cNvPr>
          <p:cNvSpPr>
            <a:spLocks noGrp="1"/>
          </p:cNvSpPr>
          <p:nvPr>
            <p:ph type="dt" sz="half" idx="10"/>
          </p:nvPr>
        </p:nvSpPr>
        <p:spPr/>
        <p:txBody>
          <a:bodyPr/>
          <a:lstStyle/>
          <a:p>
            <a:fld id="{358082F5-5B73-4A53-A652-E3D8D5EB01CB}" type="datetimeFigureOut">
              <a:rPr lang="es-ES" smtClean="0"/>
              <a:t>03/07/2024</a:t>
            </a:fld>
            <a:endParaRPr lang="es-ES"/>
          </a:p>
        </p:txBody>
      </p:sp>
      <p:sp>
        <p:nvSpPr>
          <p:cNvPr id="6" name="Marcador de pie de página 5">
            <a:extLst>
              <a:ext uri="{FF2B5EF4-FFF2-40B4-BE49-F238E27FC236}">
                <a16:creationId xmlns:a16="http://schemas.microsoft.com/office/drawing/2014/main" id="{ABD3E14D-2906-5F52-7F4D-7479F13B53B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C635A988-8D1D-98A0-418D-A9CF374AC538}"/>
              </a:ext>
            </a:extLst>
          </p:cNvPr>
          <p:cNvSpPr>
            <a:spLocks noGrp="1"/>
          </p:cNvSpPr>
          <p:nvPr>
            <p:ph type="sldNum" sz="quarter" idx="12"/>
          </p:nvPr>
        </p:nvSpPr>
        <p:spPr/>
        <p:txBody>
          <a:bodyPr/>
          <a:lstStyle/>
          <a:p>
            <a:fld id="{EF8FF8E1-EC6D-42A7-98D3-61FF80CF16AC}" type="slidenum">
              <a:rPr lang="es-ES" smtClean="0"/>
              <a:t>‹Nº›</a:t>
            </a:fld>
            <a:endParaRPr lang="es-ES"/>
          </a:p>
        </p:txBody>
      </p:sp>
    </p:spTree>
    <p:extLst>
      <p:ext uri="{BB962C8B-B14F-4D97-AF65-F5344CB8AC3E}">
        <p14:creationId xmlns:p14="http://schemas.microsoft.com/office/powerpoint/2010/main" val="8797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6F931F-FA7C-8C13-FE36-9A15C1D3421E}"/>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AE028A02-09F5-4336-6851-C673AEA5F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119297F-4A2D-4474-B2B6-9E9C2B57B24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313B8CB1-18BC-799C-566D-0731FFFABC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4C4A81A-2E8E-26EA-70CF-D54DA2EC7C6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142FFF71-6988-7C5F-8CD3-3EDDD22F3612}"/>
              </a:ext>
            </a:extLst>
          </p:cNvPr>
          <p:cNvSpPr>
            <a:spLocks noGrp="1"/>
          </p:cNvSpPr>
          <p:nvPr>
            <p:ph type="dt" sz="half" idx="10"/>
          </p:nvPr>
        </p:nvSpPr>
        <p:spPr/>
        <p:txBody>
          <a:bodyPr/>
          <a:lstStyle/>
          <a:p>
            <a:fld id="{358082F5-5B73-4A53-A652-E3D8D5EB01CB}" type="datetimeFigureOut">
              <a:rPr lang="es-ES" smtClean="0"/>
              <a:t>03/07/2024</a:t>
            </a:fld>
            <a:endParaRPr lang="es-ES"/>
          </a:p>
        </p:txBody>
      </p:sp>
      <p:sp>
        <p:nvSpPr>
          <p:cNvPr id="8" name="Marcador de pie de página 7">
            <a:extLst>
              <a:ext uri="{FF2B5EF4-FFF2-40B4-BE49-F238E27FC236}">
                <a16:creationId xmlns:a16="http://schemas.microsoft.com/office/drawing/2014/main" id="{7E43B9EC-4FF6-63E2-C9D3-15697C331E3A}"/>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70B7AA55-47DE-8348-4F5E-8F3FA46AC0DB}"/>
              </a:ext>
            </a:extLst>
          </p:cNvPr>
          <p:cNvSpPr>
            <a:spLocks noGrp="1"/>
          </p:cNvSpPr>
          <p:nvPr>
            <p:ph type="sldNum" sz="quarter" idx="12"/>
          </p:nvPr>
        </p:nvSpPr>
        <p:spPr/>
        <p:txBody>
          <a:bodyPr/>
          <a:lstStyle/>
          <a:p>
            <a:fld id="{EF8FF8E1-EC6D-42A7-98D3-61FF80CF16AC}" type="slidenum">
              <a:rPr lang="es-ES" smtClean="0"/>
              <a:t>‹Nº›</a:t>
            </a:fld>
            <a:endParaRPr lang="es-ES"/>
          </a:p>
        </p:txBody>
      </p:sp>
    </p:spTree>
    <p:extLst>
      <p:ext uri="{BB962C8B-B14F-4D97-AF65-F5344CB8AC3E}">
        <p14:creationId xmlns:p14="http://schemas.microsoft.com/office/powerpoint/2010/main" val="4287514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C435F9-7F77-228A-852F-EAE54E89B6FA}"/>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CEF8F4F8-4C71-FD51-45BD-A775A6F5727D}"/>
              </a:ext>
            </a:extLst>
          </p:cNvPr>
          <p:cNvSpPr>
            <a:spLocks noGrp="1"/>
          </p:cNvSpPr>
          <p:nvPr>
            <p:ph type="dt" sz="half" idx="10"/>
          </p:nvPr>
        </p:nvSpPr>
        <p:spPr/>
        <p:txBody>
          <a:bodyPr/>
          <a:lstStyle/>
          <a:p>
            <a:fld id="{358082F5-5B73-4A53-A652-E3D8D5EB01CB}" type="datetimeFigureOut">
              <a:rPr lang="es-ES" smtClean="0"/>
              <a:t>03/07/2024</a:t>
            </a:fld>
            <a:endParaRPr lang="es-ES"/>
          </a:p>
        </p:txBody>
      </p:sp>
      <p:sp>
        <p:nvSpPr>
          <p:cNvPr id="4" name="Marcador de pie de página 3">
            <a:extLst>
              <a:ext uri="{FF2B5EF4-FFF2-40B4-BE49-F238E27FC236}">
                <a16:creationId xmlns:a16="http://schemas.microsoft.com/office/drawing/2014/main" id="{F4DC08B4-EF17-01A5-D4CF-15CE087882AB}"/>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BC369E68-BACB-0B23-C370-0DC3385AB783}"/>
              </a:ext>
            </a:extLst>
          </p:cNvPr>
          <p:cNvSpPr>
            <a:spLocks noGrp="1"/>
          </p:cNvSpPr>
          <p:nvPr>
            <p:ph type="sldNum" sz="quarter" idx="12"/>
          </p:nvPr>
        </p:nvSpPr>
        <p:spPr/>
        <p:txBody>
          <a:bodyPr/>
          <a:lstStyle/>
          <a:p>
            <a:fld id="{EF8FF8E1-EC6D-42A7-98D3-61FF80CF16AC}" type="slidenum">
              <a:rPr lang="es-ES" smtClean="0"/>
              <a:t>‹Nº›</a:t>
            </a:fld>
            <a:endParaRPr lang="es-ES"/>
          </a:p>
        </p:txBody>
      </p:sp>
    </p:spTree>
    <p:extLst>
      <p:ext uri="{BB962C8B-B14F-4D97-AF65-F5344CB8AC3E}">
        <p14:creationId xmlns:p14="http://schemas.microsoft.com/office/powerpoint/2010/main" val="3357488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8DE52DC-9C07-3D11-6280-896F98D3C976}"/>
              </a:ext>
            </a:extLst>
          </p:cNvPr>
          <p:cNvSpPr>
            <a:spLocks noGrp="1"/>
          </p:cNvSpPr>
          <p:nvPr>
            <p:ph type="dt" sz="half" idx="10"/>
          </p:nvPr>
        </p:nvSpPr>
        <p:spPr/>
        <p:txBody>
          <a:bodyPr/>
          <a:lstStyle/>
          <a:p>
            <a:fld id="{358082F5-5B73-4A53-A652-E3D8D5EB01CB}" type="datetimeFigureOut">
              <a:rPr lang="es-ES" smtClean="0"/>
              <a:t>03/07/2024</a:t>
            </a:fld>
            <a:endParaRPr lang="es-ES"/>
          </a:p>
        </p:txBody>
      </p:sp>
      <p:sp>
        <p:nvSpPr>
          <p:cNvPr id="3" name="Marcador de pie de página 2">
            <a:extLst>
              <a:ext uri="{FF2B5EF4-FFF2-40B4-BE49-F238E27FC236}">
                <a16:creationId xmlns:a16="http://schemas.microsoft.com/office/drawing/2014/main" id="{25A12ACE-F5F2-603D-1CDA-2575C0C10EEF}"/>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F072A8A7-63C3-7031-9B08-48105599BD17}"/>
              </a:ext>
            </a:extLst>
          </p:cNvPr>
          <p:cNvSpPr>
            <a:spLocks noGrp="1"/>
          </p:cNvSpPr>
          <p:nvPr>
            <p:ph type="sldNum" sz="quarter" idx="12"/>
          </p:nvPr>
        </p:nvSpPr>
        <p:spPr/>
        <p:txBody>
          <a:bodyPr/>
          <a:lstStyle/>
          <a:p>
            <a:fld id="{EF8FF8E1-EC6D-42A7-98D3-61FF80CF16AC}" type="slidenum">
              <a:rPr lang="es-ES" smtClean="0"/>
              <a:t>‹Nº›</a:t>
            </a:fld>
            <a:endParaRPr lang="es-ES"/>
          </a:p>
        </p:txBody>
      </p:sp>
    </p:spTree>
    <p:extLst>
      <p:ext uri="{BB962C8B-B14F-4D97-AF65-F5344CB8AC3E}">
        <p14:creationId xmlns:p14="http://schemas.microsoft.com/office/powerpoint/2010/main" val="2128780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E6B460-7BF2-3077-6376-9DB9D7B7385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837AE81-D83E-7F3A-F3C7-B40738B878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8AAA9AD0-C6AE-6332-DBFC-E745C32DEE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F49A825-6E08-82FC-C748-322D2A32B460}"/>
              </a:ext>
            </a:extLst>
          </p:cNvPr>
          <p:cNvSpPr>
            <a:spLocks noGrp="1"/>
          </p:cNvSpPr>
          <p:nvPr>
            <p:ph type="dt" sz="half" idx="10"/>
          </p:nvPr>
        </p:nvSpPr>
        <p:spPr/>
        <p:txBody>
          <a:bodyPr/>
          <a:lstStyle/>
          <a:p>
            <a:fld id="{358082F5-5B73-4A53-A652-E3D8D5EB01CB}" type="datetimeFigureOut">
              <a:rPr lang="es-ES" smtClean="0"/>
              <a:t>03/07/2024</a:t>
            </a:fld>
            <a:endParaRPr lang="es-ES"/>
          </a:p>
        </p:txBody>
      </p:sp>
      <p:sp>
        <p:nvSpPr>
          <p:cNvPr id="6" name="Marcador de pie de página 5">
            <a:extLst>
              <a:ext uri="{FF2B5EF4-FFF2-40B4-BE49-F238E27FC236}">
                <a16:creationId xmlns:a16="http://schemas.microsoft.com/office/drawing/2014/main" id="{3B242ACC-DF25-70DA-E937-111137DB34F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163EE9B-83FB-01C3-7549-4C41E370054E}"/>
              </a:ext>
            </a:extLst>
          </p:cNvPr>
          <p:cNvSpPr>
            <a:spLocks noGrp="1"/>
          </p:cNvSpPr>
          <p:nvPr>
            <p:ph type="sldNum" sz="quarter" idx="12"/>
          </p:nvPr>
        </p:nvSpPr>
        <p:spPr/>
        <p:txBody>
          <a:bodyPr/>
          <a:lstStyle/>
          <a:p>
            <a:fld id="{EF8FF8E1-EC6D-42A7-98D3-61FF80CF16AC}" type="slidenum">
              <a:rPr lang="es-ES" smtClean="0"/>
              <a:t>‹Nº›</a:t>
            </a:fld>
            <a:endParaRPr lang="es-ES"/>
          </a:p>
        </p:txBody>
      </p:sp>
    </p:spTree>
    <p:extLst>
      <p:ext uri="{BB962C8B-B14F-4D97-AF65-F5344CB8AC3E}">
        <p14:creationId xmlns:p14="http://schemas.microsoft.com/office/powerpoint/2010/main" val="1216244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9C9690-BB88-FFFA-F32A-05603822811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D450CFEB-9E2D-F851-2D98-943402A17F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A429FC17-0EC0-F98C-141A-A74168F1AD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47ADE67-72B6-B8B4-7CE3-FF399F11F578}"/>
              </a:ext>
            </a:extLst>
          </p:cNvPr>
          <p:cNvSpPr>
            <a:spLocks noGrp="1"/>
          </p:cNvSpPr>
          <p:nvPr>
            <p:ph type="dt" sz="half" idx="10"/>
          </p:nvPr>
        </p:nvSpPr>
        <p:spPr/>
        <p:txBody>
          <a:bodyPr/>
          <a:lstStyle/>
          <a:p>
            <a:fld id="{358082F5-5B73-4A53-A652-E3D8D5EB01CB}" type="datetimeFigureOut">
              <a:rPr lang="es-ES" smtClean="0"/>
              <a:t>03/07/2024</a:t>
            </a:fld>
            <a:endParaRPr lang="es-ES"/>
          </a:p>
        </p:txBody>
      </p:sp>
      <p:sp>
        <p:nvSpPr>
          <p:cNvPr id="6" name="Marcador de pie de página 5">
            <a:extLst>
              <a:ext uri="{FF2B5EF4-FFF2-40B4-BE49-F238E27FC236}">
                <a16:creationId xmlns:a16="http://schemas.microsoft.com/office/drawing/2014/main" id="{C4F3B9F2-5074-153F-4FEF-1EBB5D70725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467BD35-5465-391D-738F-99A8EA900C1A}"/>
              </a:ext>
            </a:extLst>
          </p:cNvPr>
          <p:cNvSpPr>
            <a:spLocks noGrp="1"/>
          </p:cNvSpPr>
          <p:nvPr>
            <p:ph type="sldNum" sz="quarter" idx="12"/>
          </p:nvPr>
        </p:nvSpPr>
        <p:spPr/>
        <p:txBody>
          <a:bodyPr/>
          <a:lstStyle/>
          <a:p>
            <a:fld id="{EF8FF8E1-EC6D-42A7-98D3-61FF80CF16AC}" type="slidenum">
              <a:rPr lang="es-ES" smtClean="0"/>
              <a:t>‹Nº›</a:t>
            </a:fld>
            <a:endParaRPr lang="es-ES"/>
          </a:p>
        </p:txBody>
      </p:sp>
    </p:spTree>
    <p:extLst>
      <p:ext uri="{BB962C8B-B14F-4D97-AF65-F5344CB8AC3E}">
        <p14:creationId xmlns:p14="http://schemas.microsoft.com/office/powerpoint/2010/main" val="432522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D5E4240-C5B2-D6B3-9D6F-35ABDC4CB8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F43507D6-127E-8919-6818-63B4EA3E1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78078DA-D604-532D-3B1D-D5DEBFBB21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8082F5-5B73-4A53-A652-E3D8D5EB01CB}" type="datetimeFigureOut">
              <a:rPr lang="es-ES" smtClean="0"/>
              <a:t>03/07/2024</a:t>
            </a:fld>
            <a:endParaRPr lang="es-ES"/>
          </a:p>
        </p:txBody>
      </p:sp>
      <p:sp>
        <p:nvSpPr>
          <p:cNvPr id="5" name="Marcador de pie de página 4">
            <a:extLst>
              <a:ext uri="{FF2B5EF4-FFF2-40B4-BE49-F238E27FC236}">
                <a16:creationId xmlns:a16="http://schemas.microsoft.com/office/drawing/2014/main" id="{41BAA722-D0AB-3AF2-C9EC-FCE54BDDA2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CF436E76-C28D-581B-D7AB-B9F7963E0A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8FF8E1-EC6D-42A7-98D3-61FF80CF16AC}" type="slidenum">
              <a:rPr lang="es-ES" smtClean="0"/>
              <a:t>‹Nº›</a:t>
            </a:fld>
            <a:endParaRPr lang="es-ES"/>
          </a:p>
        </p:txBody>
      </p:sp>
    </p:spTree>
    <p:extLst>
      <p:ext uri="{BB962C8B-B14F-4D97-AF65-F5344CB8AC3E}">
        <p14:creationId xmlns:p14="http://schemas.microsoft.com/office/powerpoint/2010/main" val="99351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F0E5"/>
        </a:solidFill>
        <a:effectLst/>
      </p:bgPr>
    </p:bg>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42A7148A-FD03-D54D-D176-3ADA9847FD88}"/>
              </a:ext>
            </a:extLst>
          </p:cNvPr>
          <p:cNvPicPr>
            <a:picLocks noChangeAspect="1"/>
          </p:cNvPicPr>
          <p:nvPr/>
        </p:nvPicPr>
        <p:blipFill>
          <a:blip r:embed="rId2"/>
          <a:stretch>
            <a:fillRect/>
          </a:stretch>
        </p:blipFill>
        <p:spPr>
          <a:xfrm>
            <a:off x="1282389" y="3144644"/>
            <a:ext cx="3713356" cy="3713356"/>
          </a:xfrm>
          <a:prstGeom prst="rect">
            <a:avLst/>
          </a:prstGeom>
        </p:spPr>
      </p:pic>
      <p:sp>
        <p:nvSpPr>
          <p:cNvPr id="4" name="CuadroTexto 3">
            <a:extLst>
              <a:ext uri="{FF2B5EF4-FFF2-40B4-BE49-F238E27FC236}">
                <a16:creationId xmlns:a16="http://schemas.microsoft.com/office/drawing/2014/main" id="{79B588C6-F49F-32B8-0D21-3AFD2A870E0B}"/>
              </a:ext>
            </a:extLst>
          </p:cNvPr>
          <p:cNvSpPr txBox="1"/>
          <p:nvPr/>
        </p:nvSpPr>
        <p:spPr>
          <a:xfrm>
            <a:off x="1282389" y="886305"/>
            <a:ext cx="7560527" cy="707886"/>
          </a:xfrm>
          <a:prstGeom prst="rect">
            <a:avLst/>
          </a:prstGeom>
          <a:noFill/>
        </p:spPr>
        <p:txBody>
          <a:bodyPr wrap="square" rtlCol="0">
            <a:spAutoFit/>
          </a:bodyPr>
          <a:lstStyle/>
          <a:p>
            <a:r>
              <a:rPr lang="es-ES" sz="4000" b="1" dirty="0"/>
              <a:t>CONTROL DE EMOCIONES: </a:t>
            </a:r>
          </a:p>
        </p:txBody>
      </p:sp>
      <p:sp>
        <p:nvSpPr>
          <p:cNvPr id="5" name="CuadroTexto 4">
            <a:extLst>
              <a:ext uri="{FF2B5EF4-FFF2-40B4-BE49-F238E27FC236}">
                <a16:creationId xmlns:a16="http://schemas.microsoft.com/office/drawing/2014/main" id="{69B24801-989C-F333-5D6A-472F3EBC83A7}"/>
              </a:ext>
            </a:extLst>
          </p:cNvPr>
          <p:cNvSpPr txBox="1"/>
          <p:nvPr/>
        </p:nvSpPr>
        <p:spPr>
          <a:xfrm>
            <a:off x="1282389" y="1594191"/>
            <a:ext cx="10002645" cy="1569660"/>
          </a:xfrm>
          <a:prstGeom prst="rect">
            <a:avLst/>
          </a:prstGeom>
          <a:noFill/>
        </p:spPr>
        <p:txBody>
          <a:bodyPr wrap="square" rtlCol="0">
            <a:spAutoFit/>
          </a:bodyPr>
          <a:lstStyle/>
          <a:p>
            <a:r>
              <a:rPr lang="es-ES" sz="2400" dirty="0"/>
              <a:t>Como todo el mundo sabe, </a:t>
            </a:r>
            <a:r>
              <a:rPr lang="es-ES" sz="2400" b="1" i="1" dirty="0"/>
              <a:t>DAFFNE SYSTEMS</a:t>
            </a:r>
            <a:r>
              <a:rPr lang="es-ES" sz="2400" dirty="0"/>
              <a:t>®</a:t>
            </a:r>
            <a:r>
              <a:rPr lang="es-ES" sz="2400" b="1" i="1" dirty="0"/>
              <a:t> </a:t>
            </a:r>
            <a:r>
              <a:rPr lang="es-ES" sz="2400" dirty="0"/>
              <a:t>sufrió un ataque, incluido el sistema de post-inteligencia “</a:t>
            </a:r>
            <a:r>
              <a:rPr lang="es-ES" sz="2400" b="1" i="1" dirty="0"/>
              <a:t>Pensamiento Descentralizado</a:t>
            </a:r>
            <a:r>
              <a:rPr lang="es-ES" sz="2400" b="1" dirty="0"/>
              <a:t>®</a:t>
            </a:r>
            <a:r>
              <a:rPr lang="es-ES" sz="2400" b="1" i="1" dirty="0"/>
              <a:t> </a:t>
            </a:r>
            <a:r>
              <a:rPr lang="es-ES" sz="2400" dirty="0"/>
              <a:t>”. Desde el ataque, las emociones no han podido ser controladas. El mundo está viviendo en plena anarquía emocional. Esto necesita ser solucionado.</a:t>
            </a:r>
          </a:p>
        </p:txBody>
      </p:sp>
      <p:sp>
        <p:nvSpPr>
          <p:cNvPr id="3" name="Marcador de pie de página 2">
            <a:extLst>
              <a:ext uri="{FF2B5EF4-FFF2-40B4-BE49-F238E27FC236}">
                <a16:creationId xmlns:a16="http://schemas.microsoft.com/office/drawing/2014/main" id="{BEA1CFE8-FBB3-2625-32F9-F17AB1967DD4}"/>
              </a:ext>
            </a:extLst>
          </p:cNvPr>
          <p:cNvSpPr>
            <a:spLocks noGrp="1"/>
          </p:cNvSpPr>
          <p:nvPr>
            <p:ph type="ftr" sz="quarter" idx="11"/>
          </p:nvPr>
        </p:nvSpPr>
        <p:spPr>
          <a:xfrm>
            <a:off x="6746488" y="6492875"/>
            <a:ext cx="5542156" cy="365125"/>
          </a:xfrm>
        </p:spPr>
        <p:txBody>
          <a:bodyPr/>
          <a:lstStyle/>
          <a:p>
            <a:r>
              <a:rPr lang="es-ES" dirty="0"/>
              <a:t>Propuesta de proyecto de Machine Learning, The Bridge, José Alonso Reina Campo.</a:t>
            </a:r>
          </a:p>
        </p:txBody>
      </p:sp>
    </p:spTree>
    <p:extLst>
      <p:ext uri="{BB962C8B-B14F-4D97-AF65-F5344CB8AC3E}">
        <p14:creationId xmlns:p14="http://schemas.microsoft.com/office/powerpoint/2010/main" val="3010130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F0E5"/>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79B588C6-F49F-32B8-0D21-3AFD2A870E0B}"/>
              </a:ext>
            </a:extLst>
          </p:cNvPr>
          <p:cNvSpPr txBox="1"/>
          <p:nvPr/>
        </p:nvSpPr>
        <p:spPr>
          <a:xfrm>
            <a:off x="1282389" y="886305"/>
            <a:ext cx="7560527" cy="1323439"/>
          </a:xfrm>
          <a:prstGeom prst="rect">
            <a:avLst/>
          </a:prstGeom>
          <a:noFill/>
        </p:spPr>
        <p:txBody>
          <a:bodyPr wrap="square" rtlCol="0">
            <a:spAutoFit/>
          </a:bodyPr>
          <a:lstStyle/>
          <a:p>
            <a:r>
              <a:rPr lang="es-ES" sz="4000" b="1" dirty="0"/>
              <a:t>¿NECESITAN LAS EMOSIONES SER CONTROLADAS?</a:t>
            </a:r>
          </a:p>
        </p:txBody>
      </p:sp>
      <p:sp>
        <p:nvSpPr>
          <p:cNvPr id="5" name="CuadroTexto 4">
            <a:extLst>
              <a:ext uri="{FF2B5EF4-FFF2-40B4-BE49-F238E27FC236}">
                <a16:creationId xmlns:a16="http://schemas.microsoft.com/office/drawing/2014/main" id="{69B24801-989C-F333-5D6A-472F3EBC83A7}"/>
              </a:ext>
            </a:extLst>
          </p:cNvPr>
          <p:cNvSpPr txBox="1"/>
          <p:nvPr/>
        </p:nvSpPr>
        <p:spPr>
          <a:xfrm>
            <a:off x="1282390" y="2408230"/>
            <a:ext cx="6300440" cy="3046988"/>
          </a:xfrm>
          <a:prstGeom prst="rect">
            <a:avLst/>
          </a:prstGeom>
          <a:noFill/>
        </p:spPr>
        <p:txBody>
          <a:bodyPr wrap="square" rtlCol="0">
            <a:spAutoFit/>
          </a:bodyPr>
          <a:lstStyle/>
          <a:p>
            <a:r>
              <a:rPr lang="es-ES" sz="2400" dirty="0"/>
              <a:t>El Ministerio para el Bienestar Emocional (</a:t>
            </a:r>
            <a:r>
              <a:rPr lang="es-ES" sz="2400" b="1" dirty="0"/>
              <a:t>MBE</a:t>
            </a:r>
            <a:r>
              <a:rPr lang="es-ES" sz="2400" dirty="0"/>
              <a:t>) no tiene ninguna duda de que el ser humano medio no tiene la capacidad para manejar sus emociones, lo cual es necesario para un mundo y convivencia adecuados. El sistema de cuidados y vigilancia aún sigue funcionando, por lo que tenemos, por suerte, la posibilidad de ver a la población.</a:t>
            </a:r>
            <a:endParaRPr lang="es-ES" sz="2400" dirty="0">
              <a:latin typeface="Calibri "/>
            </a:endParaRPr>
          </a:p>
        </p:txBody>
      </p:sp>
      <p:pic>
        <p:nvPicPr>
          <p:cNvPr id="3" name="Imagen 2">
            <a:extLst>
              <a:ext uri="{FF2B5EF4-FFF2-40B4-BE49-F238E27FC236}">
                <a16:creationId xmlns:a16="http://schemas.microsoft.com/office/drawing/2014/main" id="{9868E249-0D32-2392-2E48-1DCB74951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5274" y="2408230"/>
            <a:ext cx="2951634" cy="2532219"/>
          </a:xfrm>
          <a:prstGeom prst="rect">
            <a:avLst/>
          </a:prstGeom>
          <a:effectLst>
            <a:softEdge rad="50800"/>
          </a:effectLst>
        </p:spPr>
      </p:pic>
      <p:sp>
        <p:nvSpPr>
          <p:cNvPr id="6" name="CuadroTexto 5">
            <a:extLst>
              <a:ext uri="{FF2B5EF4-FFF2-40B4-BE49-F238E27FC236}">
                <a16:creationId xmlns:a16="http://schemas.microsoft.com/office/drawing/2014/main" id="{C084476F-8863-E3AF-1E53-390B02F64961}"/>
              </a:ext>
            </a:extLst>
          </p:cNvPr>
          <p:cNvSpPr txBox="1"/>
          <p:nvPr/>
        </p:nvSpPr>
        <p:spPr>
          <a:xfrm>
            <a:off x="8545274" y="4940449"/>
            <a:ext cx="2951634" cy="307777"/>
          </a:xfrm>
          <a:prstGeom prst="rect">
            <a:avLst/>
          </a:prstGeom>
          <a:noFill/>
        </p:spPr>
        <p:txBody>
          <a:bodyPr wrap="square" rtlCol="0">
            <a:spAutoFit/>
          </a:bodyPr>
          <a:lstStyle/>
          <a:p>
            <a:r>
              <a:rPr lang="es-ES" sz="1400" b="1" dirty="0">
                <a:highlight>
                  <a:srgbClr val="C0C0C0"/>
                </a:highlight>
              </a:rPr>
              <a:t>LOGOTIPO DE MBE</a:t>
            </a:r>
          </a:p>
        </p:txBody>
      </p:sp>
      <p:sp>
        <p:nvSpPr>
          <p:cNvPr id="2" name="Marcador de pie de página 2">
            <a:extLst>
              <a:ext uri="{FF2B5EF4-FFF2-40B4-BE49-F238E27FC236}">
                <a16:creationId xmlns:a16="http://schemas.microsoft.com/office/drawing/2014/main" id="{C8A9E907-DD68-3618-3B98-0C0AEF21E068}"/>
              </a:ext>
            </a:extLst>
          </p:cNvPr>
          <p:cNvSpPr>
            <a:spLocks noGrp="1"/>
          </p:cNvSpPr>
          <p:nvPr>
            <p:ph type="ftr" sz="quarter" idx="11"/>
          </p:nvPr>
        </p:nvSpPr>
        <p:spPr>
          <a:xfrm>
            <a:off x="6746488" y="6492875"/>
            <a:ext cx="5542156" cy="365125"/>
          </a:xfrm>
        </p:spPr>
        <p:txBody>
          <a:bodyPr/>
          <a:lstStyle/>
          <a:p>
            <a:r>
              <a:rPr lang="es-ES" dirty="0"/>
              <a:t>Propuesta de proyecto de Machine Learning, The Bridge, José Alonso Reina Campo.</a:t>
            </a:r>
          </a:p>
        </p:txBody>
      </p:sp>
    </p:spTree>
    <p:extLst>
      <p:ext uri="{BB962C8B-B14F-4D97-AF65-F5344CB8AC3E}">
        <p14:creationId xmlns:p14="http://schemas.microsoft.com/office/powerpoint/2010/main" val="1049988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F0E5"/>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866EF78-164D-9665-7BD8-F72CE12D70EE}"/>
              </a:ext>
            </a:extLst>
          </p:cNvPr>
          <p:cNvSpPr txBox="1"/>
          <p:nvPr/>
        </p:nvSpPr>
        <p:spPr>
          <a:xfrm>
            <a:off x="1282389" y="886305"/>
            <a:ext cx="7560527" cy="1323439"/>
          </a:xfrm>
          <a:prstGeom prst="rect">
            <a:avLst/>
          </a:prstGeom>
          <a:noFill/>
        </p:spPr>
        <p:txBody>
          <a:bodyPr wrap="square" rtlCol="0">
            <a:spAutoFit/>
          </a:bodyPr>
          <a:lstStyle/>
          <a:p>
            <a:r>
              <a:rPr lang="es-ES" sz="4000" b="1" dirty="0"/>
              <a:t>¿A QUIÉN SE LE HA ENCARGADO EL TRABAJO?</a:t>
            </a:r>
          </a:p>
        </p:txBody>
      </p:sp>
      <p:sp>
        <p:nvSpPr>
          <p:cNvPr id="3" name="CuadroTexto 2">
            <a:extLst>
              <a:ext uri="{FF2B5EF4-FFF2-40B4-BE49-F238E27FC236}">
                <a16:creationId xmlns:a16="http://schemas.microsoft.com/office/drawing/2014/main" id="{CFB67A52-A386-F287-4F54-13272CAC7039}"/>
              </a:ext>
            </a:extLst>
          </p:cNvPr>
          <p:cNvSpPr txBox="1"/>
          <p:nvPr/>
        </p:nvSpPr>
        <p:spPr>
          <a:xfrm>
            <a:off x="1282389" y="2209744"/>
            <a:ext cx="6255835" cy="3323987"/>
          </a:xfrm>
          <a:prstGeom prst="rect">
            <a:avLst/>
          </a:prstGeom>
          <a:noFill/>
        </p:spPr>
        <p:txBody>
          <a:bodyPr wrap="square" rtlCol="0">
            <a:spAutoFit/>
          </a:bodyPr>
          <a:lstStyle/>
          <a:p>
            <a:r>
              <a:rPr lang="es-ES" sz="2400" i="0" dirty="0">
                <a:effectLst/>
              </a:rPr>
              <a:t>Obviamente a nosotros, la Organización de Asuntos Informáticos (</a:t>
            </a:r>
            <a:r>
              <a:rPr lang="es-ES" sz="2400" b="1" i="0" dirty="0">
                <a:effectLst/>
              </a:rPr>
              <a:t>OAI</a:t>
            </a:r>
            <a:r>
              <a:rPr lang="es-ES" sz="2400" i="0" dirty="0">
                <a:effectLst/>
              </a:rPr>
              <a:t>). </a:t>
            </a:r>
          </a:p>
          <a:p>
            <a:r>
              <a:rPr lang="es-ES" sz="2400" dirty="0"/>
              <a:t>Algunos de nuestros trabajadores tienen formación en leguajes clásicos de programación, como “</a:t>
            </a:r>
            <a:r>
              <a:rPr lang="es-ES" sz="2400" b="1" i="1" dirty="0"/>
              <a:t>Python</a:t>
            </a:r>
            <a:r>
              <a:rPr lang="es-ES" sz="2400" dirty="0"/>
              <a:t>”</a:t>
            </a:r>
            <a:r>
              <a:rPr lang="es-ES" sz="2400" i="0" dirty="0">
                <a:effectLst/>
              </a:rPr>
              <a:t> además disponemos de bases de datos de la extinta “</a:t>
            </a:r>
            <a:r>
              <a:rPr lang="es-ES" sz="2400" b="1" i="1" dirty="0">
                <a:effectLst/>
              </a:rPr>
              <a:t>Google</a:t>
            </a:r>
            <a:r>
              <a:rPr lang="es-ES" sz="2400" i="0" dirty="0">
                <a:effectLst/>
              </a:rPr>
              <a:t>” y una versión antigua de “</a:t>
            </a:r>
            <a:r>
              <a:rPr lang="es-ES" sz="2400" b="1" i="1" dirty="0" err="1">
                <a:effectLst/>
              </a:rPr>
              <a:t>Chatgpt</a:t>
            </a:r>
            <a:r>
              <a:rPr lang="es-ES" sz="2400" i="0" dirty="0">
                <a:effectLst/>
              </a:rPr>
              <a:t>”, el antepasado de “</a:t>
            </a:r>
            <a:r>
              <a:rPr lang="es-ES" sz="2400" b="1" i="1" dirty="0"/>
              <a:t>Pensamiento Descentralizado</a:t>
            </a:r>
            <a:r>
              <a:rPr lang="es-ES" sz="2400" dirty="0"/>
              <a:t>”</a:t>
            </a:r>
            <a:endParaRPr lang="es-ES" sz="2400" i="0" dirty="0">
              <a:effectLst/>
            </a:endParaRPr>
          </a:p>
          <a:p>
            <a:r>
              <a:rPr lang="es-ES" i="0" dirty="0">
                <a:effectLst/>
                <a:latin typeface="-apple-system"/>
              </a:rPr>
              <a:t> </a:t>
            </a:r>
            <a:endParaRPr lang="es-ES" dirty="0"/>
          </a:p>
        </p:txBody>
      </p:sp>
      <p:pic>
        <p:nvPicPr>
          <p:cNvPr id="8" name="Imagen 7">
            <a:extLst>
              <a:ext uri="{FF2B5EF4-FFF2-40B4-BE49-F238E27FC236}">
                <a16:creationId xmlns:a16="http://schemas.microsoft.com/office/drawing/2014/main" id="{4C297A92-4CA9-349B-5BC2-8DCB4A32E154}"/>
              </a:ext>
            </a:extLst>
          </p:cNvPr>
          <p:cNvPicPr>
            <a:picLocks noChangeAspect="1"/>
          </p:cNvPicPr>
          <p:nvPr/>
        </p:nvPicPr>
        <p:blipFill>
          <a:blip r:embed="rId2">
            <a:clrChange>
              <a:clrFrom>
                <a:srgbClr val="FCEFDF"/>
              </a:clrFrom>
              <a:clrTo>
                <a:srgbClr val="FCEFDF">
                  <a:alpha val="0"/>
                </a:srgbClr>
              </a:clrTo>
            </a:clrChange>
          </a:blip>
          <a:stretch>
            <a:fillRect/>
          </a:stretch>
        </p:blipFill>
        <p:spPr>
          <a:xfrm>
            <a:off x="8147825" y="1839952"/>
            <a:ext cx="3455220" cy="3359242"/>
          </a:xfrm>
          <a:prstGeom prst="rect">
            <a:avLst/>
          </a:prstGeom>
        </p:spPr>
      </p:pic>
      <p:sp>
        <p:nvSpPr>
          <p:cNvPr id="9" name="CuadroTexto 8">
            <a:extLst>
              <a:ext uri="{FF2B5EF4-FFF2-40B4-BE49-F238E27FC236}">
                <a16:creationId xmlns:a16="http://schemas.microsoft.com/office/drawing/2014/main" id="{EC458448-7570-9BC2-CC47-8B3DAC1AA264}"/>
              </a:ext>
            </a:extLst>
          </p:cNvPr>
          <p:cNvSpPr txBox="1"/>
          <p:nvPr/>
        </p:nvSpPr>
        <p:spPr>
          <a:xfrm>
            <a:off x="8147825" y="5199194"/>
            <a:ext cx="2951634" cy="307777"/>
          </a:xfrm>
          <a:prstGeom prst="rect">
            <a:avLst/>
          </a:prstGeom>
          <a:noFill/>
        </p:spPr>
        <p:txBody>
          <a:bodyPr wrap="square" rtlCol="0">
            <a:spAutoFit/>
          </a:bodyPr>
          <a:lstStyle/>
          <a:p>
            <a:r>
              <a:rPr lang="es-ES" sz="1400" b="1" dirty="0">
                <a:highlight>
                  <a:srgbClr val="C0C0C0"/>
                </a:highlight>
              </a:rPr>
              <a:t>LOGOTIPO DE OAI</a:t>
            </a:r>
          </a:p>
        </p:txBody>
      </p:sp>
      <p:sp>
        <p:nvSpPr>
          <p:cNvPr id="4" name="Marcador de pie de página 2">
            <a:extLst>
              <a:ext uri="{FF2B5EF4-FFF2-40B4-BE49-F238E27FC236}">
                <a16:creationId xmlns:a16="http://schemas.microsoft.com/office/drawing/2014/main" id="{D91BC0C1-108F-FA52-11DE-315C508F558E}"/>
              </a:ext>
            </a:extLst>
          </p:cNvPr>
          <p:cNvSpPr>
            <a:spLocks noGrp="1"/>
          </p:cNvSpPr>
          <p:nvPr>
            <p:ph type="ftr" sz="quarter" idx="11"/>
          </p:nvPr>
        </p:nvSpPr>
        <p:spPr>
          <a:xfrm>
            <a:off x="6746488" y="6492875"/>
            <a:ext cx="5542156" cy="365125"/>
          </a:xfrm>
        </p:spPr>
        <p:txBody>
          <a:bodyPr/>
          <a:lstStyle/>
          <a:p>
            <a:r>
              <a:rPr lang="es-ES" dirty="0"/>
              <a:t>Propuesta de proyecto de Machine Learning, The Bridge, José Alonso Reina Campo.</a:t>
            </a:r>
          </a:p>
        </p:txBody>
      </p:sp>
    </p:spTree>
    <p:extLst>
      <p:ext uri="{BB962C8B-B14F-4D97-AF65-F5344CB8AC3E}">
        <p14:creationId xmlns:p14="http://schemas.microsoft.com/office/powerpoint/2010/main" val="3326197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F0E5"/>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C8445A2-FD09-E296-4158-CF5F6AC9DD71}"/>
              </a:ext>
            </a:extLst>
          </p:cNvPr>
          <p:cNvSpPr txBox="1"/>
          <p:nvPr/>
        </p:nvSpPr>
        <p:spPr>
          <a:xfrm>
            <a:off x="1282389" y="886305"/>
            <a:ext cx="7560527" cy="1323439"/>
          </a:xfrm>
          <a:prstGeom prst="rect">
            <a:avLst/>
          </a:prstGeom>
          <a:noFill/>
        </p:spPr>
        <p:txBody>
          <a:bodyPr wrap="square" rtlCol="0">
            <a:spAutoFit/>
          </a:bodyPr>
          <a:lstStyle/>
          <a:p>
            <a:r>
              <a:rPr lang="es-ES" sz="4000" b="1" dirty="0"/>
              <a:t>¿EN QUÉ CONSISTE EL PRODUCTO OFRECIDO?</a:t>
            </a:r>
          </a:p>
        </p:txBody>
      </p:sp>
      <p:sp>
        <p:nvSpPr>
          <p:cNvPr id="3" name="CuadroTexto 2">
            <a:extLst>
              <a:ext uri="{FF2B5EF4-FFF2-40B4-BE49-F238E27FC236}">
                <a16:creationId xmlns:a16="http://schemas.microsoft.com/office/drawing/2014/main" id="{341F01EF-314C-8BDA-B471-80C3930AD4B6}"/>
              </a:ext>
            </a:extLst>
          </p:cNvPr>
          <p:cNvSpPr txBox="1"/>
          <p:nvPr/>
        </p:nvSpPr>
        <p:spPr>
          <a:xfrm>
            <a:off x="1282389" y="2209744"/>
            <a:ext cx="6255835" cy="3416320"/>
          </a:xfrm>
          <a:prstGeom prst="rect">
            <a:avLst/>
          </a:prstGeom>
          <a:noFill/>
        </p:spPr>
        <p:txBody>
          <a:bodyPr wrap="square" rtlCol="0">
            <a:spAutoFit/>
          </a:bodyPr>
          <a:lstStyle/>
          <a:p>
            <a:r>
              <a:rPr lang="es-ES" sz="2400" i="0" dirty="0">
                <a:effectLst/>
              </a:rPr>
              <a:t>Para </a:t>
            </a:r>
            <a:r>
              <a:rPr lang="es-ES" sz="2400" b="1" i="0" dirty="0">
                <a:effectLst/>
              </a:rPr>
              <a:t>el detector de emociones </a:t>
            </a:r>
            <a:r>
              <a:rPr lang="es-ES" sz="2400" i="0" dirty="0">
                <a:effectLst/>
              </a:rPr>
              <a:t>se han entrenado </a:t>
            </a:r>
            <a:r>
              <a:rPr lang="es-ES" sz="2400" b="1" i="0" dirty="0">
                <a:effectLst/>
              </a:rPr>
              <a:t>dos modelos </a:t>
            </a:r>
            <a:r>
              <a:rPr lang="es-ES" sz="2400" i="0" dirty="0">
                <a:effectLst/>
              </a:rPr>
              <a:t>de identificación de expresiones faciales, una función usará ambos para hacer predicciones de las expresiones faciales de los sujetos a analizar, y devolverá la predicción con mayor </a:t>
            </a:r>
            <a:r>
              <a:rPr lang="es-ES" sz="2400" b="1" i="0" dirty="0">
                <a:effectLst/>
              </a:rPr>
              <a:t>nivel de confianza</a:t>
            </a:r>
            <a:r>
              <a:rPr lang="es-ES" sz="2400" i="0" dirty="0">
                <a:effectLst/>
              </a:rPr>
              <a:t>, si este, el nivel de confianza es mayor al 80% propondrá la media a tomar, si es menor pedirá </a:t>
            </a:r>
            <a:r>
              <a:rPr lang="es-ES" sz="2400" b="1" i="0" dirty="0">
                <a:effectLst/>
              </a:rPr>
              <a:t>revisión humana</a:t>
            </a:r>
            <a:r>
              <a:rPr lang="es-ES" sz="2400" i="0" dirty="0">
                <a:effectLst/>
              </a:rPr>
              <a:t>.</a:t>
            </a:r>
          </a:p>
          <a:p>
            <a:endParaRPr lang="es-ES" sz="2400" dirty="0"/>
          </a:p>
        </p:txBody>
      </p:sp>
      <p:pic>
        <p:nvPicPr>
          <p:cNvPr id="7" name="Imagen 6">
            <a:extLst>
              <a:ext uri="{FF2B5EF4-FFF2-40B4-BE49-F238E27FC236}">
                <a16:creationId xmlns:a16="http://schemas.microsoft.com/office/drawing/2014/main" id="{25BDA00A-96DD-5CA5-41A2-1FF44528993A}"/>
              </a:ext>
            </a:extLst>
          </p:cNvPr>
          <p:cNvPicPr>
            <a:picLocks noChangeAspect="1"/>
          </p:cNvPicPr>
          <p:nvPr/>
        </p:nvPicPr>
        <p:blipFill rotWithShape="1">
          <a:blip r:embed="rId2"/>
          <a:srcRect l="12656" t="15448" r="13360" b="15608"/>
          <a:stretch/>
        </p:blipFill>
        <p:spPr>
          <a:xfrm>
            <a:off x="7917367" y="2259229"/>
            <a:ext cx="3612994" cy="3366835"/>
          </a:xfrm>
          <a:prstGeom prst="rect">
            <a:avLst/>
          </a:prstGeom>
          <a:effectLst>
            <a:softEdge rad="63500"/>
          </a:effectLst>
        </p:spPr>
      </p:pic>
      <p:sp>
        <p:nvSpPr>
          <p:cNvPr id="8" name="CuadroTexto 7">
            <a:extLst>
              <a:ext uri="{FF2B5EF4-FFF2-40B4-BE49-F238E27FC236}">
                <a16:creationId xmlns:a16="http://schemas.microsoft.com/office/drawing/2014/main" id="{926ED90B-3E4D-8177-40D4-BFC3E60ACFE4}"/>
              </a:ext>
            </a:extLst>
          </p:cNvPr>
          <p:cNvSpPr txBox="1"/>
          <p:nvPr/>
        </p:nvSpPr>
        <p:spPr>
          <a:xfrm>
            <a:off x="7917367" y="5626064"/>
            <a:ext cx="2951634" cy="307777"/>
          </a:xfrm>
          <a:prstGeom prst="rect">
            <a:avLst/>
          </a:prstGeom>
          <a:noFill/>
        </p:spPr>
        <p:txBody>
          <a:bodyPr wrap="square" rtlCol="0">
            <a:spAutoFit/>
          </a:bodyPr>
          <a:lstStyle/>
          <a:p>
            <a:r>
              <a:rPr lang="es-ES" sz="1400" b="1" dirty="0">
                <a:highlight>
                  <a:srgbClr val="C0C0C0"/>
                </a:highlight>
              </a:rPr>
              <a:t>LOGOTIPO DEL PROGRAMA</a:t>
            </a:r>
          </a:p>
        </p:txBody>
      </p:sp>
      <p:sp>
        <p:nvSpPr>
          <p:cNvPr id="4" name="Marcador de pie de página 2">
            <a:extLst>
              <a:ext uri="{FF2B5EF4-FFF2-40B4-BE49-F238E27FC236}">
                <a16:creationId xmlns:a16="http://schemas.microsoft.com/office/drawing/2014/main" id="{EC517F55-24AB-73B1-C911-776B37D1F85D}"/>
              </a:ext>
            </a:extLst>
          </p:cNvPr>
          <p:cNvSpPr>
            <a:spLocks noGrp="1"/>
          </p:cNvSpPr>
          <p:nvPr>
            <p:ph type="ftr" sz="quarter" idx="11"/>
          </p:nvPr>
        </p:nvSpPr>
        <p:spPr>
          <a:xfrm>
            <a:off x="6746488" y="6492875"/>
            <a:ext cx="5542156" cy="365125"/>
          </a:xfrm>
        </p:spPr>
        <p:txBody>
          <a:bodyPr/>
          <a:lstStyle/>
          <a:p>
            <a:r>
              <a:rPr lang="es-ES" dirty="0"/>
              <a:t>Propuesta de proyecto de Machine Learning, The Bridge, José Alonso Reina Campo.</a:t>
            </a:r>
          </a:p>
        </p:txBody>
      </p:sp>
    </p:spTree>
    <p:extLst>
      <p:ext uri="{BB962C8B-B14F-4D97-AF65-F5344CB8AC3E}">
        <p14:creationId xmlns:p14="http://schemas.microsoft.com/office/powerpoint/2010/main" val="700987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F0E5"/>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CED167B-60C4-411E-AF08-F886EF342F7E}"/>
              </a:ext>
            </a:extLst>
          </p:cNvPr>
          <p:cNvSpPr txBox="1"/>
          <p:nvPr/>
        </p:nvSpPr>
        <p:spPr>
          <a:xfrm>
            <a:off x="1282389" y="592349"/>
            <a:ext cx="7560527" cy="1323439"/>
          </a:xfrm>
          <a:prstGeom prst="rect">
            <a:avLst/>
          </a:prstGeom>
          <a:noFill/>
        </p:spPr>
        <p:txBody>
          <a:bodyPr wrap="square" rtlCol="0">
            <a:spAutoFit/>
          </a:bodyPr>
          <a:lstStyle/>
          <a:p>
            <a:r>
              <a:rPr lang="es-ES" sz="4000" b="1" dirty="0"/>
              <a:t>¿CON QUÉ DATOS SE ENTRENARÁ EL PROGRAMA?</a:t>
            </a:r>
          </a:p>
        </p:txBody>
      </p:sp>
      <p:sp>
        <p:nvSpPr>
          <p:cNvPr id="3" name="CuadroTexto 2">
            <a:extLst>
              <a:ext uri="{FF2B5EF4-FFF2-40B4-BE49-F238E27FC236}">
                <a16:creationId xmlns:a16="http://schemas.microsoft.com/office/drawing/2014/main" id="{086F7D99-884C-2A80-D381-D958A4A264E1}"/>
              </a:ext>
            </a:extLst>
          </p:cNvPr>
          <p:cNvSpPr txBox="1"/>
          <p:nvPr/>
        </p:nvSpPr>
        <p:spPr>
          <a:xfrm>
            <a:off x="1261946" y="2141446"/>
            <a:ext cx="9433933" cy="2308324"/>
          </a:xfrm>
          <a:prstGeom prst="rect">
            <a:avLst/>
          </a:prstGeom>
          <a:noFill/>
        </p:spPr>
        <p:txBody>
          <a:bodyPr wrap="square" rtlCol="0">
            <a:spAutoFit/>
          </a:bodyPr>
          <a:lstStyle/>
          <a:p>
            <a:r>
              <a:rPr lang="es-ES" sz="2400" dirty="0"/>
              <a:t>El conjunto de datos que se ha usado para entrenar ambos modelos empleados en las predicciones del programa se llama '</a:t>
            </a:r>
            <a:r>
              <a:rPr lang="es-ES" sz="2400" b="1" dirty="0"/>
              <a:t>fer2013</a:t>
            </a:r>
            <a:r>
              <a:rPr lang="es-ES" sz="2400" dirty="0"/>
              <a:t>’ (Facial Expression Recognition). Esta era una colección de datos de imágenes faciales etiquetadas con emociones, muy utilizada en la comunidad dedicada a los servicios tecnológicos para entrenar sistemas de reconocimiento facial emocional.</a:t>
            </a:r>
            <a:endParaRPr lang="es-ES" sz="2400" dirty="0">
              <a:latin typeface="Calibri "/>
            </a:endParaRPr>
          </a:p>
        </p:txBody>
      </p:sp>
      <p:sp>
        <p:nvSpPr>
          <p:cNvPr id="4" name="CuadroTexto 3">
            <a:extLst>
              <a:ext uri="{FF2B5EF4-FFF2-40B4-BE49-F238E27FC236}">
                <a16:creationId xmlns:a16="http://schemas.microsoft.com/office/drawing/2014/main" id="{80AD6440-05D0-A948-3DA8-8440093816AA}"/>
              </a:ext>
            </a:extLst>
          </p:cNvPr>
          <p:cNvSpPr txBox="1"/>
          <p:nvPr/>
        </p:nvSpPr>
        <p:spPr>
          <a:xfrm>
            <a:off x="1261946" y="4716554"/>
            <a:ext cx="9668107" cy="1569660"/>
          </a:xfrm>
          <a:prstGeom prst="rect">
            <a:avLst/>
          </a:prstGeom>
          <a:noFill/>
        </p:spPr>
        <p:txBody>
          <a:bodyPr wrap="square" rtlCol="0">
            <a:spAutoFit/>
          </a:bodyPr>
          <a:lstStyle/>
          <a:p>
            <a:r>
              <a:rPr lang="es-ES" sz="2400" dirty="0"/>
              <a:t>Dicho data set consiste en tabla, donde la primera columna tiene claves que identifican la expresión, la segunda columna contiene una secuencia de números la cual es posible descifrar para obtener la fotografía y la tercera </a:t>
            </a:r>
          </a:p>
          <a:p>
            <a:r>
              <a:rPr lang="es-ES" sz="2400" dirty="0"/>
              <a:t>tiene</a:t>
            </a:r>
            <a:r>
              <a:rPr lang="es-ES" dirty="0"/>
              <a:t> </a:t>
            </a:r>
            <a:r>
              <a:rPr lang="es-ES" sz="2400" dirty="0"/>
              <a:t>una sugerencia de uso.</a:t>
            </a:r>
            <a:endParaRPr lang="es-ES" dirty="0"/>
          </a:p>
        </p:txBody>
      </p:sp>
      <p:sp>
        <p:nvSpPr>
          <p:cNvPr id="5" name="Marcador de pie de página 2">
            <a:extLst>
              <a:ext uri="{FF2B5EF4-FFF2-40B4-BE49-F238E27FC236}">
                <a16:creationId xmlns:a16="http://schemas.microsoft.com/office/drawing/2014/main" id="{60CBCE03-BCC7-890E-A41D-D5970642CBB2}"/>
              </a:ext>
            </a:extLst>
          </p:cNvPr>
          <p:cNvSpPr>
            <a:spLocks noGrp="1"/>
          </p:cNvSpPr>
          <p:nvPr>
            <p:ph type="ftr" sz="quarter" idx="11"/>
          </p:nvPr>
        </p:nvSpPr>
        <p:spPr>
          <a:xfrm>
            <a:off x="6746488" y="6492875"/>
            <a:ext cx="5542156" cy="365125"/>
          </a:xfrm>
        </p:spPr>
        <p:txBody>
          <a:bodyPr/>
          <a:lstStyle/>
          <a:p>
            <a:r>
              <a:rPr lang="es-ES" dirty="0"/>
              <a:t>Propuesta de proyecto de Machine Learning, The Bridge, José Alonso Reina Campo.</a:t>
            </a:r>
          </a:p>
        </p:txBody>
      </p:sp>
    </p:spTree>
    <p:extLst>
      <p:ext uri="{BB962C8B-B14F-4D97-AF65-F5344CB8AC3E}">
        <p14:creationId xmlns:p14="http://schemas.microsoft.com/office/powerpoint/2010/main" val="3237577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F0E5"/>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35105534-B914-50C5-E092-8E763A98E319}"/>
              </a:ext>
            </a:extLst>
          </p:cNvPr>
          <p:cNvSpPr txBox="1"/>
          <p:nvPr/>
        </p:nvSpPr>
        <p:spPr>
          <a:xfrm>
            <a:off x="1282389" y="886305"/>
            <a:ext cx="7560527" cy="707886"/>
          </a:xfrm>
          <a:prstGeom prst="rect">
            <a:avLst/>
          </a:prstGeom>
          <a:noFill/>
        </p:spPr>
        <p:txBody>
          <a:bodyPr wrap="square" rtlCol="0">
            <a:spAutoFit/>
          </a:bodyPr>
          <a:lstStyle/>
          <a:p>
            <a:r>
              <a:rPr lang="es-ES" sz="4000" b="1" dirty="0"/>
              <a:t>POSIBLE MEJORAS:</a:t>
            </a:r>
          </a:p>
        </p:txBody>
      </p:sp>
      <p:sp>
        <p:nvSpPr>
          <p:cNvPr id="5" name="CuadroTexto 4">
            <a:extLst>
              <a:ext uri="{FF2B5EF4-FFF2-40B4-BE49-F238E27FC236}">
                <a16:creationId xmlns:a16="http://schemas.microsoft.com/office/drawing/2014/main" id="{9DC99338-A586-A784-52C8-B7F6C5F8045A}"/>
              </a:ext>
            </a:extLst>
          </p:cNvPr>
          <p:cNvSpPr txBox="1"/>
          <p:nvPr/>
        </p:nvSpPr>
        <p:spPr>
          <a:xfrm>
            <a:off x="1282389" y="1720840"/>
            <a:ext cx="6255835" cy="4524315"/>
          </a:xfrm>
          <a:prstGeom prst="rect">
            <a:avLst/>
          </a:prstGeom>
          <a:noFill/>
        </p:spPr>
        <p:txBody>
          <a:bodyPr wrap="square" rtlCol="0">
            <a:spAutoFit/>
          </a:bodyPr>
          <a:lstStyle/>
          <a:p>
            <a:r>
              <a:rPr lang="es-ES" sz="2400" dirty="0"/>
              <a:t>Desde la 'Unión Directiva para el Bien Común' (</a:t>
            </a:r>
            <a:r>
              <a:rPr lang="es-ES" sz="2400" b="1" dirty="0"/>
              <a:t>UDBC)</a:t>
            </a:r>
            <a:r>
              <a:rPr lang="es-ES" sz="2400" dirty="0"/>
              <a:t>, a través de </a:t>
            </a:r>
            <a:r>
              <a:rPr lang="es-ES" sz="2400" b="1" dirty="0"/>
              <a:t>MBE</a:t>
            </a:r>
            <a:r>
              <a:rPr lang="es-ES" sz="2400" dirty="0"/>
              <a:t>, se nos ha comunicado que sería deseable implementar el programa para que reconozca también el grupo social al que pertenece cada individuo, es decir, que diferencie entre hombres y mujeres y los distintos grupos de edad que conforman la sociedad.</a:t>
            </a:r>
          </a:p>
          <a:p>
            <a:endParaRPr lang="es-ES" sz="2400" dirty="0"/>
          </a:p>
          <a:p>
            <a:r>
              <a:rPr lang="es-ES" sz="2400" dirty="0"/>
              <a:t>En la </a:t>
            </a:r>
            <a:r>
              <a:rPr lang="es-ES" sz="2400" b="1" dirty="0"/>
              <a:t>OAI </a:t>
            </a:r>
            <a:r>
              <a:rPr lang="es-ES" sz="2400" dirty="0"/>
              <a:t>haremos todo lo que esté en nuestras manos para satisfacer dicha petición.</a:t>
            </a:r>
          </a:p>
          <a:p>
            <a:endParaRPr lang="es-ES" sz="2400" dirty="0"/>
          </a:p>
        </p:txBody>
      </p:sp>
      <p:pic>
        <p:nvPicPr>
          <p:cNvPr id="7" name="Imagen 6">
            <a:extLst>
              <a:ext uri="{FF2B5EF4-FFF2-40B4-BE49-F238E27FC236}">
                <a16:creationId xmlns:a16="http://schemas.microsoft.com/office/drawing/2014/main" id="{B4EEF0B5-30FD-65C5-37A3-5040C6A2B69C}"/>
              </a:ext>
            </a:extLst>
          </p:cNvPr>
          <p:cNvPicPr>
            <a:picLocks noChangeAspect="1"/>
          </p:cNvPicPr>
          <p:nvPr/>
        </p:nvPicPr>
        <p:blipFill>
          <a:blip r:embed="rId2"/>
          <a:stretch>
            <a:fillRect/>
          </a:stretch>
        </p:blipFill>
        <p:spPr>
          <a:xfrm>
            <a:off x="7694341" y="1720840"/>
            <a:ext cx="3646449" cy="3646449"/>
          </a:xfrm>
          <a:prstGeom prst="rect">
            <a:avLst/>
          </a:prstGeom>
        </p:spPr>
      </p:pic>
      <p:sp>
        <p:nvSpPr>
          <p:cNvPr id="8" name="CuadroTexto 7">
            <a:extLst>
              <a:ext uri="{FF2B5EF4-FFF2-40B4-BE49-F238E27FC236}">
                <a16:creationId xmlns:a16="http://schemas.microsoft.com/office/drawing/2014/main" id="{77CEE620-96EC-E0CF-3223-38759C1C5E79}"/>
              </a:ext>
            </a:extLst>
          </p:cNvPr>
          <p:cNvSpPr txBox="1"/>
          <p:nvPr/>
        </p:nvSpPr>
        <p:spPr>
          <a:xfrm>
            <a:off x="7694341" y="5493938"/>
            <a:ext cx="2951634" cy="307777"/>
          </a:xfrm>
          <a:prstGeom prst="rect">
            <a:avLst/>
          </a:prstGeom>
          <a:noFill/>
        </p:spPr>
        <p:txBody>
          <a:bodyPr wrap="square" rtlCol="0">
            <a:spAutoFit/>
          </a:bodyPr>
          <a:lstStyle/>
          <a:p>
            <a:r>
              <a:rPr lang="es-ES" sz="1400" b="1" dirty="0">
                <a:highlight>
                  <a:srgbClr val="C0C0C0"/>
                </a:highlight>
              </a:rPr>
              <a:t>LOGOTIPO DE UDBC</a:t>
            </a:r>
          </a:p>
        </p:txBody>
      </p:sp>
      <p:sp>
        <p:nvSpPr>
          <p:cNvPr id="9" name="Marcador de pie de página 2">
            <a:extLst>
              <a:ext uri="{FF2B5EF4-FFF2-40B4-BE49-F238E27FC236}">
                <a16:creationId xmlns:a16="http://schemas.microsoft.com/office/drawing/2014/main" id="{D8407287-12EF-1B1F-68CF-BD3376060348}"/>
              </a:ext>
            </a:extLst>
          </p:cNvPr>
          <p:cNvSpPr>
            <a:spLocks noGrp="1"/>
          </p:cNvSpPr>
          <p:nvPr>
            <p:ph type="ftr" sz="quarter" idx="11"/>
          </p:nvPr>
        </p:nvSpPr>
        <p:spPr>
          <a:xfrm>
            <a:off x="6746488" y="6492875"/>
            <a:ext cx="5542156" cy="365125"/>
          </a:xfrm>
        </p:spPr>
        <p:txBody>
          <a:bodyPr/>
          <a:lstStyle/>
          <a:p>
            <a:r>
              <a:rPr lang="es-ES" dirty="0"/>
              <a:t>Propuesta de proyecto de Machine Learning, The Bridge, José Alonso Reina Campo.</a:t>
            </a:r>
          </a:p>
        </p:txBody>
      </p:sp>
    </p:spTree>
    <p:extLst>
      <p:ext uri="{BB962C8B-B14F-4D97-AF65-F5344CB8AC3E}">
        <p14:creationId xmlns:p14="http://schemas.microsoft.com/office/powerpoint/2010/main" val="322310398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1504</TotalTime>
  <Words>559</Words>
  <Application>Microsoft Office PowerPoint</Application>
  <PresentationFormat>Panorámica</PresentationFormat>
  <Paragraphs>28</Paragraphs>
  <Slides>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vt:i4>
      </vt:variant>
    </vt:vector>
  </HeadingPairs>
  <TitlesOfParts>
    <vt:vector size="12" baseType="lpstr">
      <vt:lpstr>-apple-system</vt:lpstr>
      <vt:lpstr>Arial</vt:lpstr>
      <vt:lpstr>Calibri</vt:lpstr>
      <vt:lpstr>Calibri </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Jose Alonso Reina Campo</dc:creator>
  <cp:lastModifiedBy>Jose Alonso Reina Campo</cp:lastModifiedBy>
  <cp:revision>17</cp:revision>
  <dcterms:created xsi:type="dcterms:W3CDTF">2024-07-03T10:49:35Z</dcterms:created>
  <dcterms:modified xsi:type="dcterms:W3CDTF">2024-07-04T12:18:21Z</dcterms:modified>
</cp:coreProperties>
</file>