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73152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uce" panose="020B0604020202020204" charset="0"/>
      <p:regular r:id="rId14"/>
    </p:embeddedFont>
    <p:embeddedFont>
      <p:font typeface="Open Sauce Bold" panose="020B0604020202020204" charset="0"/>
      <p:regular r:id="rId15"/>
    </p:embeddedFont>
    <p:embeddedFont>
      <p:font typeface="Open Sauce Heav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592" y="1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01625" cy="7315200"/>
          </a:xfrm>
          <a:custGeom>
            <a:avLst/>
            <a:gdLst/>
            <a:ahLst/>
            <a:cxnLst/>
            <a:rect l="l" t="t" r="r" b="b"/>
            <a:pathLst>
              <a:path w="13001625" h="7315200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1" r="-73" b="-925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4961255" y="2404724"/>
            <a:ext cx="7315200" cy="7315200"/>
          </a:xfrm>
          <a:custGeom>
            <a:avLst/>
            <a:gdLst/>
            <a:ahLst/>
            <a:cxnLst/>
            <a:rect l="l" t="t" r="r" b="b"/>
            <a:pathLst>
              <a:path w="7315200" h="7315200">
                <a:moveTo>
                  <a:pt x="0" y="0"/>
                </a:moveTo>
                <a:lnTo>
                  <a:pt x="7315200" y="0"/>
                </a:lnTo>
                <a:lnTo>
                  <a:pt x="73152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734695" y="731520"/>
            <a:ext cx="8399604" cy="390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C8001"/>
                </a:solidFill>
                <a:latin typeface="Open Sauce Bold"/>
              </a:rPr>
              <a:t>Minha experiência até agora no programa de bolsas da Compass UOL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596189" y="3928199"/>
            <a:ext cx="7869944" cy="0"/>
          </a:xfrm>
          <a:prstGeom prst="line">
            <a:avLst/>
          </a:prstGeom>
          <a:ln w="9525" cap="rnd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249761" y="3170555"/>
            <a:ext cx="3031453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3"/>
              </a:lnSpc>
            </a:pPr>
            <a:r>
              <a:rPr lang="en-US" sz="6294">
                <a:solidFill>
                  <a:srgbClr val="828282"/>
                </a:solidFill>
                <a:latin typeface="Open Sauce Heavy"/>
              </a:rPr>
              <a:t>Stacks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73470" y="2779174"/>
            <a:ext cx="3667438" cy="64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0"/>
              </a:lnSpc>
            </a:pPr>
            <a:r>
              <a:rPr lang="en-US" sz="2133">
                <a:solidFill>
                  <a:srgbClr val="FC8001"/>
                </a:solidFill>
                <a:latin typeface="Open Sauce Bold"/>
              </a:rPr>
              <a:t>Studio Modern Application &amp; Mobile Apps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73470" y="3492227"/>
            <a:ext cx="3667438" cy="105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3822" lvl="1" indent="-191911" algn="just">
              <a:lnSpc>
                <a:spcPts val="2844"/>
              </a:lnSpc>
              <a:buFont typeface="Arial"/>
              <a:buChar char="•"/>
            </a:pPr>
            <a:r>
              <a:rPr lang="en-US" sz="1777">
                <a:solidFill>
                  <a:srgbClr val="FFFFFF"/>
                </a:solidFill>
                <a:latin typeface="Open Sauce"/>
              </a:rPr>
              <a:t>TypeScript</a:t>
            </a:r>
          </a:p>
          <a:p>
            <a:pPr marL="383822" lvl="1" indent="-191911" algn="just">
              <a:lnSpc>
                <a:spcPts val="2844"/>
              </a:lnSpc>
              <a:buFont typeface="Arial"/>
              <a:buChar char="•"/>
            </a:pPr>
            <a:r>
              <a:rPr lang="en-US" sz="1777">
                <a:solidFill>
                  <a:srgbClr val="FFFFFF"/>
                </a:solidFill>
                <a:latin typeface="Open Sauce"/>
              </a:rPr>
              <a:t>React Native</a:t>
            </a:r>
          </a:p>
          <a:p>
            <a:pPr marL="383822" lvl="1" indent="-191911" algn="just">
              <a:lnSpc>
                <a:spcPts val="2844"/>
              </a:lnSpc>
              <a:buFont typeface="Arial"/>
              <a:buChar char="•"/>
            </a:pPr>
            <a:r>
              <a:rPr lang="en-US" sz="1777">
                <a:solidFill>
                  <a:srgbClr val="FFFFFF"/>
                </a:solidFill>
                <a:latin typeface="Open Sauce"/>
              </a:rPr>
              <a:t>AWS Cloud Context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596189" y="3928199"/>
            <a:ext cx="7869944" cy="0"/>
          </a:xfrm>
          <a:prstGeom prst="line">
            <a:avLst/>
          </a:prstGeom>
          <a:ln w="9525" cap="rnd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6722" y="3170555"/>
            <a:ext cx="5521213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3"/>
              </a:lnSpc>
            </a:pPr>
            <a:r>
              <a:rPr lang="en-US" sz="6294">
                <a:solidFill>
                  <a:srgbClr val="828282"/>
                </a:solidFill>
                <a:latin typeface="Open Sauce Heavy"/>
              </a:rPr>
              <a:t>Organização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10159" y="1073292"/>
            <a:ext cx="2319594" cy="1066894"/>
            <a:chOff x="0" y="0"/>
            <a:chExt cx="752518" cy="3461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52518" cy="346119"/>
            </a:xfrm>
            <a:custGeom>
              <a:avLst/>
              <a:gdLst/>
              <a:ahLst/>
              <a:cxnLst/>
              <a:rect l="l" t="t" r="r" b="b"/>
              <a:pathLst>
                <a:path w="752518" h="346119">
                  <a:moveTo>
                    <a:pt x="143518" y="0"/>
                  </a:moveTo>
                  <a:lnTo>
                    <a:pt x="609000" y="0"/>
                  </a:lnTo>
                  <a:cubicBezTo>
                    <a:pt x="688263" y="0"/>
                    <a:pt x="752518" y="64255"/>
                    <a:pt x="752518" y="143518"/>
                  </a:cubicBezTo>
                  <a:lnTo>
                    <a:pt x="752518" y="202602"/>
                  </a:lnTo>
                  <a:cubicBezTo>
                    <a:pt x="752518" y="281864"/>
                    <a:pt x="688263" y="346119"/>
                    <a:pt x="609000" y="346119"/>
                  </a:cubicBezTo>
                  <a:lnTo>
                    <a:pt x="143518" y="346119"/>
                  </a:lnTo>
                  <a:cubicBezTo>
                    <a:pt x="64255" y="346119"/>
                    <a:pt x="0" y="281864"/>
                    <a:pt x="0" y="202602"/>
                  </a:cubicBezTo>
                  <a:lnTo>
                    <a:pt x="0" y="143518"/>
                  </a:lnTo>
                  <a:cubicBezTo>
                    <a:pt x="0" y="64255"/>
                    <a:pt x="64255" y="0"/>
                    <a:pt x="143518" y="0"/>
                  </a:cubicBezTo>
                  <a:close/>
                </a:path>
              </a:pathLst>
            </a:custGeom>
            <a:solidFill>
              <a:srgbClr val="FC800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752518" cy="365169"/>
            </a:xfrm>
            <a:prstGeom prst="rect">
              <a:avLst/>
            </a:prstGeom>
          </p:spPr>
          <p:txBody>
            <a:bodyPr lIns="180622" tIns="180622" rIns="180622" bIns="180622" rtlCol="0" anchor="ctr"/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FFFFFF"/>
                  </a:solidFill>
                  <a:latin typeface="Open Sauce Bold"/>
                </a:rPr>
                <a:t>Coordenadores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910159" y="2871706"/>
            <a:ext cx="2319594" cy="636789"/>
            <a:chOff x="0" y="0"/>
            <a:chExt cx="1593153" cy="4373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93153" cy="437362"/>
            </a:xfrm>
            <a:custGeom>
              <a:avLst/>
              <a:gdLst/>
              <a:ahLst/>
              <a:cxnLst/>
              <a:rect l="l" t="t" r="r" b="b"/>
              <a:pathLst>
                <a:path w="1593153" h="437362">
                  <a:moveTo>
                    <a:pt x="0" y="0"/>
                  </a:moveTo>
                  <a:lnTo>
                    <a:pt x="1593153" y="0"/>
                  </a:lnTo>
                  <a:lnTo>
                    <a:pt x="1593153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593153" cy="456412"/>
            </a:xfrm>
            <a:prstGeom prst="rect">
              <a:avLst/>
            </a:prstGeom>
          </p:spPr>
          <p:txBody>
            <a:bodyPr lIns="180622" tIns="180622" rIns="180622" bIns="180622" rtlCol="0" anchor="ctr"/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uce Bold"/>
                </a:rPr>
                <a:t>Scrum Masters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910159" y="4236810"/>
            <a:ext cx="2319594" cy="636789"/>
            <a:chOff x="0" y="0"/>
            <a:chExt cx="1593153" cy="4373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3153" cy="437362"/>
            </a:xfrm>
            <a:custGeom>
              <a:avLst/>
              <a:gdLst/>
              <a:ahLst/>
              <a:cxnLst/>
              <a:rect l="l" t="t" r="r" b="b"/>
              <a:pathLst>
                <a:path w="1593153" h="437362">
                  <a:moveTo>
                    <a:pt x="0" y="0"/>
                  </a:moveTo>
                  <a:lnTo>
                    <a:pt x="1593153" y="0"/>
                  </a:lnTo>
                  <a:lnTo>
                    <a:pt x="1593153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FC800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593153" cy="456412"/>
            </a:xfrm>
            <a:prstGeom prst="rect">
              <a:avLst/>
            </a:prstGeom>
          </p:spPr>
          <p:txBody>
            <a:bodyPr lIns="180622" tIns="180622" rIns="180622" bIns="180622" rtlCol="0" anchor="ctr"/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FFFFFF"/>
                  </a:solidFill>
                  <a:latin typeface="Open Sauce Bold"/>
                </a:rPr>
                <a:t>Instrututores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910159" y="5605119"/>
            <a:ext cx="2319594" cy="636789"/>
            <a:chOff x="0" y="0"/>
            <a:chExt cx="1593153" cy="4373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93153" cy="437362"/>
            </a:xfrm>
            <a:custGeom>
              <a:avLst/>
              <a:gdLst/>
              <a:ahLst/>
              <a:cxnLst/>
              <a:rect l="l" t="t" r="r" b="b"/>
              <a:pathLst>
                <a:path w="1593153" h="437362">
                  <a:moveTo>
                    <a:pt x="0" y="0"/>
                  </a:moveTo>
                  <a:lnTo>
                    <a:pt x="1593153" y="0"/>
                  </a:lnTo>
                  <a:lnTo>
                    <a:pt x="1593153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593153" cy="456412"/>
            </a:xfrm>
            <a:prstGeom prst="rect">
              <a:avLst/>
            </a:prstGeom>
          </p:spPr>
          <p:txBody>
            <a:bodyPr lIns="180622" tIns="180622" rIns="180622" bIns="180622" rtlCol="0" anchor="ctr"/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uce Bold"/>
                </a:rPr>
                <a:t>Bolsistas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9069956" y="3508495"/>
            <a:ext cx="0" cy="728315"/>
          </a:xfrm>
          <a:prstGeom prst="line">
            <a:avLst/>
          </a:prstGeom>
          <a:ln w="9525" cap="rnd">
            <a:solidFill>
              <a:srgbClr val="828282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AutoShape 17"/>
          <p:cNvSpPr/>
          <p:nvPr/>
        </p:nvSpPr>
        <p:spPr>
          <a:xfrm>
            <a:off x="9069956" y="4873599"/>
            <a:ext cx="0" cy="731520"/>
          </a:xfrm>
          <a:prstGeom prst="line">
            <a:avLst/>
          </a:prstGeom>
          <a:ln w="9525" cap="rnd">
            <a:solidFill>
              <a:srgbClr val="828282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AutoShape 18"/>
          <p:cNvSpPr/>
          <p:nvPr/>
        </p:nvSpPr>
        <p:spPr>
          <a:xfrm flipH="1">
            <a:off x="9069956" y="2140186"/>
            <a:ext cx="0" cy="731520"/>
          </a:xfrm>
          <a:prstGeom prst="line">
            <a:avLst/>
          </a:prstGeom>
          <a:ln w="9525" cap="rnd">
            <a:solidFill>
              <a:srgbClr val="828282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181" y="1012975"/>
            <a:ext cx="1958947" cy="2379216"/>
            <a:chOff x="0" y="0"/>
            <a:chExt cx="2611929" cy="3244537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186031" y="818639"/>
              <a:ext cx="3244537" cy="1607259"/>
              <a:chOff x="0" y="0"/>
              <a:chExt cx="653128" cy="3235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3128" cy="323543"/>
              </a:xfrm>
              <a:custGeom>
                <a:avLst/>
                <a:gdLst/>
                <a:ahLst/>
                <a:cxnLst/>
                <a:rect l="l" t="t" r="r" b="b"/>
                <a:pathLst>
                  <a:path w="653128" h="323543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82828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653128" cy="2441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46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72249"/>
              <a:ext cx="1085421" cy="3097302"/>
              <a:chOff x="0" y="0"/>
              <a:chExt cx="301506" cy="86036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01506" cy="860362"/>
              </a:xfrm>
              <a:custGeom>
                <a:avLst/>
                <a:gdLst/>
                <a:ahLst/>
                <a:cxnLst/>
                <a:rect l="l" t="t" r="r" b="b"/>
                <a:pathLst>
                  <a:path w="301506" h="860362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01506" cy="9079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46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9114814" y="1040069"/>
            <a:ext cx="1887056" cy="2333000"/>
            <a:chOff x="0" y="0"/>
            <a:chExt cx="698910" cy="86407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910" cy="864074"/>
            </a:xfrm>
            <a:custGeom>
              <a:avLst/>
              <a:gdLst/>
              <a:ahLst/>
              <a:cxnLst/>
              <a:rect l="l" t="t" r="r" b="b"/>
              <a:pathLst>
                <a:path w="698910" h="864074">
                  <a:moveTo>
                    <a:pt x="0" y="0"/>
                  </a:moveTo>
                  <a:lnTo>
                    <a:pt x="698910" y="0"/>
                  </a:lnTo>
                  <a:lnTo>
                    <a:pt x="698910" y="864074"/>
                  </a:lnTo>
                  <a:lnTo>
                    <a:pt x="0" y="864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698910" cy="911699"/>
            </a:xfrm>
            <a:prstGeom prst="rect">
              <a:avLst/>
            </a:prstGeom>
          </p:spPr>
          <p:txBody>
            <a:bodyPr lIns="36124" tIns="36124" rIns="36124" bIns="36124" rtlCol="0" anchor="ctr"/>
            <a:lstStyle/>
            <a:p>
              <a:pPr algn="ctr">
                <a:lnSpc>
                  <a:spcPts val="2346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655118" y="1012975"/>
            <a:ext cx="10392340" cy="0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13"/>
          <p:cNvGrpSpPr/>
          <p:nvPr/>
        </p:nvGrpSpPr>
        <p:grpSpPr>
          <a:xfrm>
            <a:off x="659331" y="3401754"/>
            <a:ext cx="1960079" cy="2360092"/>
            <a:chOff x="0" y="0"/>
            <a:chExt cx="2613439" cy="3244537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-818639" y="818639"/>
              <a:ext cx="3244537" cy="1607259"/>
              <a:chOff x="0" y="0"/>
              <a:chExt cx="653128" cy="32354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53128" cy="323543"/>
              </a:xfrm>
              <a:custGeom>
                <a:avLst/>
                <a:gdLst/>
                <a:ahLst/>
                <a:cxnLst/>
                <a:rect l="l" t="t" r="r" b="b"/>
                <a:pathLst>
                  <a:path w="653128" h="323543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82828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653128" cy="2441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46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528018" y="72249"/>
              <a:ext cx="1085421" cy="3097302"/>
              <a:chOff x="0" y="0"/>
              <a:chExt cx="301506" cy="86036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01506" cy="860362"/>
              </a:xfrm>
              <a:custGeom>
                <a:avLst/>
                <a:gdLst/>
                <a:ahLst/>
                <a:cxnLst/>
                <a:rect l="l" t="t" r="r" b="b"/>
                <a:pathLst>
                  <a:path w="301506" h="860362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301506" cy="9079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46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>
            <a:off x="1858365" y="5771408"/>
            <a:ext cx="9738852" cy="27093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1" name="AutoShape 21"/>
          <p:cNvSpPr/>
          <p:nvPr/>
        </p:nvSpPr>
        <p:spPr>
          <a:xfrm>
            <a:off x="1858273" y="3392191"/>
            <a:ext cx="9189185" cy="0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2" name="AutoShape 22"/>
          <p:cNvSpPr/>
          <p:nvPr/>
        </p:nvSpPr>
        <p:spPr>
          <a:xfrm>
            <a:off x="1801131" y="1012975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3" name="AutoShape 23"/>
          <p:cNvSpPr/>
          <p:nvPr/>
        </p:nvSpPr>
        <p:spPr>
          <a:xfrm>
            <a:off x="4487689" y="1012975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4" name="AutoShape 24"/>
          <p:cNvSpPr/>
          <p:nvPr/>
        </p:nvSpPr>
        <p:spPr>
          <a:xfrm>
            <a:off x="7194566" y="1012975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5" name="AutoShape 25"/>
          <p:cNvSpPr/>
          <p:nvPr/>
        </p:nvSpPr>
        <p:spPr>
          <a:xfrm>
            <a:off x="9928538" y="1012975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6" name="AutoShape 26"/>
          <p:cNvSpPr/>
          <p:nvPr/>
        </p:nvSpPr>
        <p:spPr>
          <a:xfrm>
            <a:off x="3339991" y="3392191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7" name="AutoShape 27"/>
          <p:cNvSpPr/>
          <p:nvPr/>
        </p:nvSpPr>
        <p:spPr>
          <a:xfrm>
            <a:off x="6425998" y="3392191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8" name="AutoShape 28"/>
          <p:cNvSpPr/>
          <p:nvPr/>
        </p:nvSpPr>
        <p:spPr>
          <a:xfrm>
            <a:off x="9512005" y="3392191"/>
            <a:ext cx="0" cy="590765"/>
          </a:xfrm>
          <a:prstGeom prst="line">
            <a:avLst/>
          </a:prstGeom>
          <a:ln w="57150" cap="flat">
            <a:solidFill>
              <a:srgbClr val="82828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9" name="Freeform 29"/>
          <p:cNvSpPr/>
          <p:nvPr/>
        </p:nvSpPr>
        <p:spPr>
          <a:xfrm>
            <a:off x="10922000" y="4733549"/>
            <a:ext cx="1604540" cy="1747519"/>
          </a:xfrm>
          <a:custGeom>
            <a:avLst/>
            <a:gdLst/>
            <a:ahLst/>
            <a:cxnLst/>
            <a:rect l="l" t="t" r="r" b="b"/>
            <a:pathLst>
              <a:path w="1604540" h="1747519">
                <a:moveTo>
                  <a:pt x="0" y="0"/>
                </a:moveTo>
                <a:lnTo>
                  <a:pt x="1604540" y="0"/>
                </a:lnTo>
                <a:lnTo>
                  <a:pt x="1604540" y="1747519"/>
                </a:lnTo>
                <a:lnTo>
                  <a:pt x="0" y="1747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0" name="TextBox 30"/>
          <p:cNvSpPr txBox="1"/>
          <p:nvPr/>
        </p:nvSpPr>
        <p:spPr>
          <a:xfrm>
            <a:off x="682211" y="1828868"/>
            <a:ext cx="2237840" cy="86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Git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GitHub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Metodologias ágeis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368769" y="1828868"/>
            <a:ext cx="2237840" cy="1153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HTML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CSS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JavaScript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TypeScript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075647" y="1828868"/>
            <a:ext cx="2237840" cy="27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React Native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809618" y="1828868"/>
            <a:ext cx="2237840" cy="27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React Native!!!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393085" y="4206265"/>
            <a:ext cx="2237840" cy="57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Testes em JS</a:t>
            </a:r>
          </a:p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Teste em TS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603575" y="4206265"/>
            <a:ext cx="1644845" cy="57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"/>
              </a:rPr>
              <a:t>Testes em React Native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517569" y="4206265"/>
            <a:ext cx="1644845" cy="27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 dirty="0">
                <a:solidFill>
                  <a:srgbClr val="FC8001"/>
                </a:solidFill>
                <a:latin typeface="Open Sauce"/>
              </a:rPr>
              <a:t>AWS ...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113007" y="6536055"/>
            <a:ext cx="2613425" cy="27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64" spc="46">
                <a:solidFill>
                  <a:srgbClr val="FC8001"/>
                </a:solidFill>
                <a:latin typeface="Open Sauce Bold"/>
              </a:rPr>
              <a:t>Certificação da AWS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492" y="155890"/>
            <a:ext cx="10932166" cy="7003419"/>
          </a:xfrm>
          <a:custGeom>
            <a:avLst/>
            <a:gdLst/>
            <a:ahLst/>
            <a:cxnLst/>
            <a:rect l="l" t="t" r="r" b="b"/>
            <a:pathLst>
              <a:path w="10932166" h="7003419">
                <a:moveTo>
                  <a:pt x="0" y="0"/>
                </a:moveTo>
                <a:lnTo>
                  <a:pt x="10932166" y="0"/>
                </a:lnTo>
                <a:lnTo>
                  <a:pt x="10932166" y="7003420"/>
                </a:lnTo>
                <a:lnTo>
                  <a:pt x="0" y="7003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31175" y="0"/>
            <a:ext cx="4876800" cy="7315200"/>
          </a:xfrm>
          <a:custGeom>
            <a:avLst/>
            <a:gdLst/>
            <a:ahLst/>
            <a:cxnLst/>
            <a:rect l="l" t="t" r="r" b="b"/>
            <a:pathLst>
              <a:path w="4876800" h="7315200">
                <a:moveTo>
                  <a:pt x="0" y="0"/>
                </a:moveTo>
                <a:lnTo>
                  <a:pt x="4876800" y="0"/>
                </a:lnTo>
                <a:lnTo>
                  <a:pt x="48768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998967" y="-214335"/>
            <a:ext cx="6312513" cy="7315200"/>
          </a:xfrm>
          <a:custGeom>
            <a:avLst/>
            <a:gdLst/>
            <a:ahLst/>
            <a:cxnLst/>
            <a:rect l="l" t="t" r="r" b="b"/>
            <a:pathLst>
              <a:path w="6312513" h="7315200">
                <a:moveTo>
                  <a:pt x="0" y="0"/>
                </a:moveTo>
                <a:lnTo>
                  <a:pt x="6312513" y="0"/>
                </a:lnTo>
                <a:lnTo>
                  <a:pt x="6312513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38545" y="2488274"/>
            <a:ext cx="7233358" cy="81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3">
                <a:solidFill>
                  <a:srgbClr val="828282">
                    <a:alpha val="80000"/>
                  </a:srgbClr>
                </a:solidFill>
                <a:latin typeface="Open Sauce Heavy"/>
              </a:rPr>
              <a:t>React Native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8545" y="3753099"/>
            <a:ext cx="7233358" cy="104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6"/>
              </a:lnSpc>
            </a:pPr>
            <a:r>
              <a:rPr lang="en-US" sz="1884">
                <a:solidFill>
                  <a:srgbClr val="FC8001"/>
                </a:solidFill>
                <a:latin typeface="Open Sauce Bold"/>
              </a:rPr>
              <a:t>React Native é uma biblioteca criada pelo Facebook usada para desenvolver aplicativos nativos para os sistemas Android e iOS, utilizando facilitadores próprios do React.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482" y="2243388"/>
            <a:ext cx="4846509" cy="2926080"/>
          </a:xfrm>
          <a:custGeom>
            <a:avLst/>
            <a:gdLst/>
            <a:ahLst/>
            <a:cxnLst/>
            <a:rect l="l" t="t" r="r" b="b"/>
            <a:pathLst>
              <a:path w="4846509" h="2926080">
                <a:moveTo>
                  <a:pt x="0" y="0"/>
                </a:moveTo>
                <a:lnTo>
                  <a:pt x="4846509" y="0"/>
                </a:lnTo>
                <a:lnTo>
                  <a:pt x="4846509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305755" y="2967355"/>
            <a:ext cx="3289962" cy="113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129" spc="93">
                <a:solidFill>
                  <a:srgbClr val="FC8001"/>
                </a:solidFill>
                <a:latin typeface="Open Sauce"/>
              </a:rPr>
              <a:t>JavaScript</a:t>
            </a:r>
          </a:p>
          <a:p>
            <a:pPr algn="ctr">
              <a:lnSpc>
                <a:spcPts val="4693"/>
              </a:lnSpc>
            </a:pPr>
            <a:r>
              <a:rPr lang="en-US" sz="3129" spc="93">
                <a:solidFill>
                  <a:srgbClr val="FC8001"/>
                </a:solidFill>
                <a:latin typeface="Open Sauce"/>
              </a:rPr>
              <a:t>TypeScript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815609" y="1925779"/>
            <a:ext cx="3046144" cy="1768934"/>
          </a:xfrm>
          <a:prstGeom prst="line">
            <a:avLst/>
          </a:prstGeom>
          <a:ln w="28575" cap="flat">
            <a:solidFill>
              <a:srgbClr val="82828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AutoShape 5"/>
          <p:cNvSpPr/>
          <p:nvPr/>
        </p:nvSpPr>
        <p:spPr>
          <a:xfrm>
            <a:off x="5815540" y="3708751"/>
            <a:ext cx="2965644" cy="1698790"/>
          </a:xfrm>
          <a:prstGeom prst="line">
            <a:avLst/>
          </a:prstGeom>
          <a:ln w="28575" cap="flat">
            <a:solidFill>
              <a:srgbClr val="82828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8193706" y="1596672"/>
            <a:ext cx="3289962" cy="54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129" spc="93">
                <a:solidFill>
                  <a:srgbClr val="FC8001"/>
                </a:solidFill>
                <a:latin typeface="Open Sauce"/>
              </a:rPr>
              <a:t>Android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37339" y="5083743"/>
            <a:ext cx="3289962" cy="54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129" spc="93">
                <a:solidFill>
                  <a:srgbClr val="FC8001"/>
                </a:solidFill>
                <a:latin typeface="Open Sauce"/>
              </a:rPr>
              <a:t>iOS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6368" y="2245148"/>
            <a:ext cx="11238413" cy="2624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6"/>
              </a:lnSpc>
            </a:pPr>
            <a:r>
              <a:rPr lang="en-US" sz="7111" spc="213">
                <a:solidFill>
                  <a:srgbClr val="FC8001"/>
                </a:solidFill>
                <a:latin typeface="Open Sauce Bold"/>
              </a:rPr>
              <a:t>Desafios e começando no React Native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Personalizar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Arial</vt:lpstr>
      <vt:lpstr>Open Sauce</vt:lpstr>
      <vt:lpstr>Open Sauce Heavy</vt:lpstr>
      <vt:lpstr>Open Sauce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Apresentacao PB Compass UOL</dc:title>
  <cp:lastModifiedBy>JOAO PAULO DE AVILA TONIN</cp:lastModifiedBy>
  <cp:revision>2</cp:revision>
  <dcterms:created xsi:type="dcterms:W3CDTF">2006-08-16T00:00:00Z</dcterms:created>
  <dcterms:modified xsi:type="dcterms:W3CDTF">2023-10-24T16:42:56Z</dcterms:modified>
  <dc:identifier>DAFyHYIlyPU</dc:identifier>
</cp:coreProperties>
</file>