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1" d="100"/>
          <a:sy n="101" d="100"/>
        </p:scale>
        <p:origin x="24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545A-486E-CFE9-4A13-CE3FFD50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FCC14-41E3-FADB-32A3-AFC7E4E1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2B025-E199-909A-3BDE-394D83C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D507B-8F1C-C084-86DB-5F59858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6D958-3B2F-91C7-A539-BF2AFC08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3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E43F4-F2AD-2A73-33E0-DC9457D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84F9CA-1046-E157-2C9F-5488474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3AC97-38CA-DBBA-D686-4A8C31C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0708C-D36F-7FF9-EED9-0E431AA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68D2-6333-18A0-0012-9F6F0173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11157-0551-ADC3-ACF3-542A93EC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84FBA-10DB-D287-55C1-29989D36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64FE1-17C4-0EFA-EF14-624C6199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8EE97-9288-A0F8-7120-E29EF34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ED7E5-E3FF-1D05-1B7B-C85FA30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F4C2-FD53-280B-5350-47C62485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F6048-C3B0-F9EB-8689-0271DB0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EE5E3-B632-A283-3B3D-976E28E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93D35-6CCF-B754-C56D-1C3A17D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CE66F-8A51-A395-CD6D-B152CF3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B34BD-7414-C92C-B325-55CDF5DD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38BEA-C5DA-6F38-A725-B94E1375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8CF4-A231-7632-2474-19B830F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AD04D-9EF5-79DB-CDCD-DBAA2C02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5AD5D-EE72-600E-93F5-8C2A37C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3B66-E7AE-753B-7CBD-162BCCE6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8042B-3912-5849-DE8E-01733BE4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E2D17-F847-72A5-00E4-B72BB698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F4019-A494-CB5D-0E11-3FBA66F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CD24-4699-A2B3-14CE-1ED96DE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E17FF-BD76-E788-331E-463B9A8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1A62-725A-D1F1-FA02-31B1110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93000-C935-5265-C106-E59E07C2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8A56D-CAE3-D417-2918-AE4DD612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29DB12-3D56-6875-9CF9-B1583922A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1E45F5-8E09-DF10-2EAE-B1D8043E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9183CD-E6BC-0B2A-DC55-5FBD1469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F0642F-3C8F-026F-D9ED-51CB3A5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B2D1B7-187E-1A5B-3AC3-6A8E1AC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3C-DDA2-29E3-9879-879FA12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9CBAA-0F89-BE8C-4B9A-A51CAB6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93F947-0074-1DA4-C40B-420B199B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94830B-F18B-080B-D382-9330A55C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8E16A4-20E5-C92C-9FA4-9236FEDD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6E98C-E7A6-68B3-6E6A-C0C5385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FEE5-FE92-0A35-4D10-D7F39C3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706D-69DE-F198-F803-3270C900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3A091-73E7-5FB2-374B-D8E78EC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C0050-B201-2269-A35D-B040935D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58CF2-4A8A-7138-8E31-CC81921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2E88-4DA8-662D-7E3A-13A8B49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FF736-EC5B-4A2D-3784-01DA247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F3856-85AF-179E-BDD6-CDF5BFB0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A3576A-C92D-8664-B96C-C1C6B4C2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CC3A66-5B94-DA48-9047-69D6044A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1109-8DA3-688F-B5CF-C73CA359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33BAA-C7EC-7F23-C73A-029C263D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8E671-DE85-EF1F-E782-DDA06B5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48BA70-0AAF-06F1-FD2E-819A3D8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1AC81-9331-E83C-26FA-124755ED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DFC61-441E-C7AF-9C57-2BE0036A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F7F02-64F8-EBD9-1F29-DD2877AD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6CDF0-B882-535A-74B1-61462EB3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9A61-18FC-EA4C-B717-A2D4D323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6150" y="1140844"/>
            <a:ext cx="1993900" cy="10588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Uber Move" panose="02010603030201060303" pitchFamily="2" charset="77"/>
              </a:rPr>
              <a:t>Uber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11FBE-B539-21A3-6352-8A39D705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088257"/>
            <a:ext cx="935355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Uber Move Medium" panose="02010603030201060303" pitchFamily="50" charset="0"/>
              </a:rPr>
              <a:t>LatAm</a:t>
            </a:r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 Automation &amp; Advanced Analytics (A&amp;A) Application Case Study (ML Ops)</a:t>
            </a:r>
          </a:p>
          <a:p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By Zucoloto, João Pedro</a:t>
            </a:r>
            <a:endParaRPr lang="pt-BR" dirty="0">
              <a:solidFill>
                <a:schemeClr val="bg1"/>
              </a:solidFill>
              <a:latin typeface="Uber Move Medium" panose="02010603030201060303" pitchFamily="50" charset="0"/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69C5441-E6DE-AE8D-289E-CF126A2C158B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2F90-CA87-911B-91AF-78580F99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DE8F909E-2628-57A4-AB09-43A35A11988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6D251-CCC9-05EB-F0E5-9332247B9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A104058-8FA4-39D2-5BDA-8E24FCF8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CA2ADE70-F3F9-21DF-33F1-FEAD0561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CD1B1291-2F63-72C5-54A2-F53A3A97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C69B8A18-0AD1-242B-1C8A-5B2254AE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70764-5741-EF15-A385-8B5151C25A9F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4174-DD00-BBAE-5DBE-E3877E82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4EFBE86-49E0-4643-3AEF-C883E0C25887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5E116-FA4C-DF24-AE78-AA1B9AFA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D02AAF9-3671-60D4-5225-D29A9839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51" y="1506122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25928A-CD80-9C2A-BA26-DE15A4AB6E0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3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7CB6-5E14-0005-F926-8DAFC98D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F157ED4-2208-3509-674C-6D8E0FEA05CC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80D83-5B00-5747-33BE-3246F779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2ABF249-EBB5-4745-E1B0-FF4D0C8F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17" y="587263"/>
            <a:ext cx="7577966" cy="568347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8B790E-F51D-F333-9F19-2FAA8DFD446A}"/>
              </a:ext>
            </a:extLst>
          </p:cNvPr>
          <p:cNvSpPr txBox="1"/>
          <p:nvPr/>
        </p:nvSpPr>
        <p:spPr>
          <a:xfrm>
            <a:off x="397043" y="217931"/>
            <a:ext cx="40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Importance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each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612076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1F83-0C51-AE42-2F53-498DB5F6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CE5F-0EC1-B404-EE7F-FF3013C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2389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Problem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Definition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21E16-6BD6-8328-8F89-5D007498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6" y="2706687"/>
            <a:ext cx="9315450" cy="2912341"/>
          </a:xfrm>
        </p:spPr>
        <p:txBody>
          <a:bodyPr>
            <a:noAutofit/>
          </a:bodyPr>
          <a:lstStyle/>
          <a:p>
            <a:r>
              <a:rPr dirty="0">
                <a:solidFill>
                  <a:srgbClr val="FFFFFF"/>
                </a:solidFill>
              </a:rPr>
              <a:t>- The main goal of this case study is to build a model to predict the duration of Uber rides in São Paulo, Brazil from November 2022 to March 2023.</a:t>
            </a:r>
          </a:p>
          <a:p>
            <a:r>
              <a:rPr dirty="0">
                <a:solidFill>
                  <a:srgbClr val="FFFFFF"/>
                </a:solidFill>
              </a:rPr>
              <a:t>- The dataset consists of 2.1 million ride observations: 1.5 million training data and 600k test observations.</a:t>
            </a:r>
          </a:p>
          <a:p>
            <a:r>
              <a:rPr dirty="0">
                <a:solidFill>
                  <a:srgbClr val="FFFFFF"/>
                </a:solidFill>
              </a:rPr>
              <a:t>- The model aims to provide accurate predictions based on various features such as time, distance, and traffic conditions.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393CB9D9-590F-33E3-1A2E-519E4641EA6E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4300-8131-19A3-4993-ADAD4146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E8EE-3C0E-8444-8598-E5268F3C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172296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Assumptions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A8FBB-9031-A25E-B1EB-C6411D85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735263"/>
            <a:ext cx="93726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In order to build a statistical model capable of predicting the duration of a trip, some adjustments need to be made, including data cleaning and adding new columns.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F199032-472B-C183-1416-C198DB7F36D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FDA8F-E7D3-A00F-EBE1-3B4E554C6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727063C-611D-5154-5F8E-D9B85593863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F5014-AD24-73CC-7B83-0B80621F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4D12E19-07F5-48BA-D421-ED8ED91D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F9BBF8D2-3E1B-B7AA-B7F7-F877E6CD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12267A65-0551-99B9-3A1D-E960012F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B2058130-E08F-737A-3770-8673F8B77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7B19A6-F720-5C67-9DF0-36912173E853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37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20FE2-7CB7-4C40-BF2F-88EB6AA4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CDE263D6-B854-C6F0-60B5-0B4D594075C1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FE2F4-1A11-5C96-DB26-A7B4F26A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6C241B36-B31B-60D6-5095-E8204BC9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57" y="1310928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28BCF3-2B33-6982-A786-1BF07B0F1D90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3D53-9E39-BDCC-5064-78E4E761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7C453DF1-5527-4CE6-92CE-F6786E29E6B2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061766-2720-6C21-F7DA-1A67E551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AEF80B3-5192-327E-AD4F-B4994548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A2B60BC4-6D5C-1A48-D45D-47563E95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41D5E59D-F207-A172-BEF2-1D753FC4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8A1794BB-E9EF-8E9E-EA92-04A142AD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75CD16-198C-CEB4-3677-7AF42914150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8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12467-CF7C-4723-AB60-7B0338DD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529BED18-5A6C-77A2-A05D-8FC61568BBF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123BA1-BD40-6374-2E53-859755B9E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3F5D7651-98A2-4E8F-ABE2-05D9328F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51" y="1269000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23D554-2621-BD1E-2F86-F3A364AD6E4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8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7742-DA57-A2BE-6866-C4443731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4D83348-968C-BD3E-8E48-47EE505843C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A4E5AF-90FD-76EF-83AF-EA164EA2E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1C15C08-D8DB-8515-38FA-15E3824E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27F4E6D5-7662-DA2C-97BB-BBB52E09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7" y="1695675"/>
            <a:ext cx="2400000" cy="1800000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7B5CC9D0-06A2-1AC0-F17E-F3083400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69" y="1629000"/>
            <a:ext cx="2400000" cy="1800000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F2A90EEE-2845-E84B-3B4E-D51B0893C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0442D7-D3A7-063E-5840-6DA261928041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01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C60B8-E6C6-FAC2-ECF2-AF18E1ED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E0A5CAB-62DC-FA09-A017-92FB8ED36A18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662FD-F3D0-7D13-A590-1BB14E38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D2A82290-940A-2158-DD80-5AA6236A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90" y="1348806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869ED5-F35D-BAF8-04A5-1C8D76F4F10D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7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184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Uber Move</vt:lpstr>
      <vt:lpstr>Uber Move Medium</vt:lpstr>
      <vt:lpstr>Tema do Office</vt:lpstr>
      <vt:lpstr>Uber</vt:lpstr>
      <vt:lpstr>Problem Definition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Martins</dc:creator>
  <cp:lastModifiedBy>João Pedro Longo Zucoloto</cp:lastModifiedBy>
  <cp:revision>11</cp:revision>
  <dcterms:created xsi:type="dcterms:W3CDTF">2024-10-19T17:31:11Z</dcterms:created>
  <dcterms:modified xsi:type="dcterms:W3CDTF">2024-10-21T21:21:31Z</dcterms:modified>
</cp:coreProperties>
</file>