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495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4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22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9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031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2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9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96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3FD92B-F305-4520-95A7-4341580D8A1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6A9AC2-1A09-4A94-A865-4E0E005B6E5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4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619AD-B8B2-4C49-AE8B-3AA0471F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038357"/>
            <a:ext cx="8361229" cy="2098226"/>
          </a:xfrm>
        </p:spPr>
        <p:txBody>
          <a:bodyPr/>
          <a:lstStyle/>
          <a:p>
            <a:r>
              <a:rPr lang="ru-RU" sz="9600" b="1" dirty="0"/>
              <a:t>Заместитель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4F74E0-AAF5-42C7-A120-C09076C77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239615"/>
            <a:ext cx="6831673" cy="1086237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Кричфалуший Артур</a:t>
            </a:r>
          </a:p>
          <a:p>
            <a:r>
              <a:rPr lang="ru-RU" dirty="0"/>
              <a:t>Группа</a:t>
            </a:r>
            <a:r>
              <a:rPr lang="en-US" dirty="0"/>
              <a:t>: </a:t>
            </a:r>
            <a:r>
              <a:rPr lang="ru-RU" dirty="0"/>
              <a:t>ИС-3</a:t>
            </a:r>
          </a:p>
        </p:txBody>
      </p:sp>
    </p:spTree>
    <p:extLst>
      <p:ext uri="{BB962C8B-B14F-4D97-AF65-F5344CB8AC3E}">
        <p14:creationId xmlns:p14="http://schemas.microsoft.com/office/powerpoint/2010/main" val="18875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3FDE7-7254-4F44-A373-39335154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85557-F919-4536-915E-BAF09F00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ru-RU" sz="2800" dirty="0"/>
              <a:t>Заместитель — это структурный паттерн проектирования, который 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 до или после передачи вызова оригиналу.</a:t>
            </a:r>
          </a:p>
        </p:txBody>
      </p:sp>
    </p:spTree>
    <p:extLst>
      <p:ext uri="{BB962C8B-B14F-4D97-AF65-F5344CB8AC3E}">
        <p14:creationId xmlns:p14="http://schemas.microsoft.com/office/powerpoint/2010/main" val="172301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D52C1-ED68-4C3E-8506-85FB06AD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476" y="258272"/>
            <a:ext cx="9601200" cy="929425"/>
          </a:xfrm>
        </p:spPr>
        <p:txBody>
          <a:bodyPr/>
          <a:lstStyle/>
          <a:p>
            <a:pPr algn="ctr"/>
            <a:r>
              <a:rPr lang="ru-RU" dirty="0"/>
              <a:t>Структура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E69DA0-F54B-4113-87A1-965748F8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01" y="1136403"/>
            <a:ext cx="4802291" cy="45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D896F6-48F6-4DC1-B4FE-9FEC3D1F5983}"/>
              </a:ext>
            </a:extLst>
          </p:cNvPr>
          <p:cNvSpPr txBox="1"/>
          <p:nvPr/>
        </p:nvSpPr>
        <p:spPr>
          <a:xfrm>
            <a:off x="6568225" y="1007614"/>
            <a:ext cx="51773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1. Интерфейс сервиса определяет общий интерфейс для сервиса и заместителя. Благодаря этому, объект заместителя можно использовать там, где ожидается объект сервиса.</a:t>
            </a:r>
          </a:p>
          <a:p>
            <a:pPr algn="just"/>
            <a:r>
              <a:rPr lang="ru-RU" sz="2000" b="1" dirty="0"/>
              <a:t>2. Сервис содержит полезную бизнес-логику.</a:t>
            </a:r>
          </a:p>
          <a:p>
            <a:pPr algn="just"/>
            <a:r>
              <a:rPr lang="ru-RU" sz="2000" b="1" dirty="0"/>
              <a:t>3. Заместитель хранит ссылку на объект сервиса. После того как заместитель заканчивает свою работу (например, инициализацию, логирование, защиту или другое), он передаёт вызовы вложенному сервису. Заместитель может сам отвечать за создание и удаление объекта сервиса.</a:t>
            </a:r>
          </a:p>
          <a:p>
            <a:pPr algn="just"/>
            <a:r>
              <a:rPr lang="ru-RU" sz="2000" b="1" dirty="0"/>
              <a:t>4. Клиент работает с объектами через интерфейс сервиса. Благодаря этому, его можно «одурачить», подменив объект сервиса объектом заместителя.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09359-829A-4DB6-885F-EFCB8FF68A45}"/>
              </a:ext>
            </a:extLst>
          </p:cNvPr>
          <p:cNvSpPr txBox="1"/>
          <p:nvPr/>
        </p:nvSpPr>
        <p:spPr>
          <a:xfrm>
            <a:off x="1467901" y="5670303"/>
            <a:ext cx="48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 – Структура </a:t>
            </a:r>
          </a:p>
        </p:txBody>
      </p:sp>
    </p:spTree>
    <p:extLst>
      <p:ext uri="{BB962C8B-B14F-4D97-AF65-F5344CB8AC3E}">
        <p14:creationId xmlns:p14="http://schemas.microsoft.com/office/powerpoint/2010/main" val="104907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C1122-FB2D-482D-8A8C-A951BAA6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634" y="215718"/>
            <a:ext cx="9601200" cy="834175"/>
          </a:xfrm>
        </p:spPr>
        <p:txBody>
          <a:bodyPr/>
          <a:lstStyle/>
          <a:p>
            <a:pPr algn="ctr"/>
            <a:r>
              <a:rPr lang="ru-RU" dirty="0"/>
              <a:t>Аналогия из жизни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7E9028-DF4E-46E3-A2B3-CF9D870C9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000" y="1236371"/>
            <a:ext cx="4896236" cy="362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06720-4FA0-4700-AE96-25AF19A4EC08}"/>
              </a:ext>
            </a:extLst>
          </p:cNvPr>
          <p:cNvSpPr txBox="1"/>
          <p:nvPr/>
        </p:nvSpPr>
        <p:spPr>
          <a:xfrm>
            <a:off x="6096000" y="1526867"/>
            <a:ext cx="5859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Банковский чек — это заместитель пачки наличности. И чек, и наличность имеют общий интерфейс — ими можно оплачивать товары. Для покупателя польза в том, что не надо таскать с собой тонны наличности. А владелец магазина может превратить чек в зелёные бумажки, обратившись в банк.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48DAB-07ED-4368-9803-07FBA245B820}"/>
              </a:ext>
            </a:extLst>
          </p:cNvPr>
          <p:cNvSpPr txBox="1"/>
          <p:nvPr/>
        </p:nvSpPr>
        <p:spPr>
          <a:xfrm>
            <a:off x="965915" y="4984124"/>
            <a:ext cx="472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 – Аналогия из жизни</a:t>
            </a:r>
          </a:p>
        </p:txBody>
      </p:sp>
    </p:spTree>
    <p:extLst>
      <p:ext uri="{BB962C8B-B14F-4D97-AF65-F5344CB8AC3E}">
        <p14:creationId xmlns:p14="http://schemas.microsoft.com/office/powerpoint/2010/main" val="181312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5244C1-57D9-4813-AE18-C9D7795B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586" y="480515"/>
            <a:ext cx="9242827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81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Обрезка</vt:lpstr>
      <vt:lpstr>Заместитель</vt:lpstr>
      <vt:lpstr>Определение</vt:lpstr>
      <vt:lpstr>Структура</vt:lpstr>
      <vt:lpstr>Аналогия из жизни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Заместитель</dc:title>
  <dc:creator>Петух Патлатый</dc:creator>
  <cp:lastModifiedBy>Петух Патлатый</cp:lastModifiedBy>
  <cp:revision>1</cp:revision>
  <dcterms:created xsi:type="dcterms:W3CDTF">2022-12-05T22:29:08Z</dcterms:created>
  <dcterms:modified xsi:type="dcterms:W3CDTF">2022-12-05T22:30:18Z</dcterms:modified>
</cp:coreProperties>
</file>