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3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8052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836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5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0965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1418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2082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8305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5864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 dirty="0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3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1BBC22E-F3CA-4260-94CA-F87FF23612F8}" type="datetimeFigureOut">
              <a:rPr lang="lv-LV" smtClean="0"/>
              <a:t>12.12.2019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27C787-67D8-4643-880B-BDB703D48138}" type="slidenum">
              <a:rPr lang="lv-LV" smtClean="0"/>
              <a:t>‹#›</a:t>
            </a:fld>
            <a:endParaRPr lang="lv-LV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7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wwwproducts/en/ATmega328p" TargetMode="External"/><Relationship Id="rId2" Type="http://schemas.openxmlformats.org/officeDocument/2006/relationships/hyperlink" Target="https://www.arduino.cc/en/Tutorial/HomePage?from=Main.Tutori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27374787-E040-4DC0-9356-31C6A112C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lv-LV" sz="4800" dirty="0">
                <a:solidFill>
                  <a:srgbClr val="FFFFFF"/>
                </a:solidFill>
              </a:rPr>
              <a:t>Arduino…un co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45EAED02-3D9E-4AC3-9FC0-6E7525D7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lv-LV" dirty="0">
                <a:solidFill>
                  <a:srgbClr val="FFFFFF"/>
                </a:solidFill>
              </a:rPr>
              <a:t>Autors: Ronalds Gackis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55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74C4B05-20DC-4C32-8091-647283D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Kas ir arduino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DF2BD7C-0AB2-45C7-95AD-4A69CC8F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lv-LV" dirty="0"/>
              <a:t>Arduino ir programmēšanas un prototipēšanas platforma kas ļauj ikvienam radīt elektriskus prototipus....</a:t>
            </a:r>
          </a:p>
        </p:txBody>
      </p:sp>
    </p:spTree>
    <p:extLst>
      <p:ext uri="{BB962C8B-B14F-4D97-AF65-F5344CB8AC3E}">
        <p14:creationId xmlns:p14="http://schemas.microsoft.com/office/powerpoint/2010/main" val="18877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DB3E2E7-D513-4195-8993-50C04C0B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Kas ir arduino nano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77D0A01-1D9C-4497-A6BB-C32B2E48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lv-LV" dirty="0"/>
              <a:t>Arduino Nano ir īpaši maza, vienkārša I / O platformas bāze ar atvērto kodu. Salīdzinot ar iepriekšējo USB versiju Arduino Diecimila, Arduino Nano ir lielas priekšrocības izmēros. Nano pamatā ir ATmega328P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528AA-EA9F-4E9F-B1F5-4473BE777CC3}"/>
              </a:ext>
            </a:extLst>
          </p:cNvPr>
          <p:cNvSpPr txBox="1"/>
          <p:nvPr/>
        </p:nvSpPr>
        <p:spPr>
          <a:xfrm>
            <a:off x="6851374" y="3574774"/>
            <a:ext cx="219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Specifikācija:</a:t>
            </a:r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04B2C4C2-4055-47EA-B600-008D948E4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72" y="3897837"/>
            <a:ext cx="4858428" cy="2457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CBBCE-07D5-40EE-9965-BFCDC380ABEE}"/>
              </a:ext>
            </a:extLst>
          </p:cNvPr>
          <p:cNvSpPr txBox="1"/>
          <p:nvPr/>
        </p:nvSpPr>
        <p:spPr>
          <a:xfrm>
            <a:off x="1308295" y="4297680"/>
            <a:ext cx="3449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Komponentes:</a:t>
            </a:r>
          </a:p>
          <a:p>
            <a:r>
              <a:rPr lang="lv-LV" dirty="0"/>
              <a:t>-Mikro kontrolieris ATMEGA328P </a:t>
            </a:r>
          </a:p>
          <a:p>
            <a:r>
              <a:rPr lang="lv-LV" dirty="0"/>
              <a:t>-Mini USB ligzda </a:t>
            </a:r>
          </a:p>
          <a:p>
            <a:r>
              <a:rPr lang="lv-LV" dirty="0"/>
              <a:t>-Analogā atsauces digitālā tapa 13 -3.3V Izeja </a:t>
            </a:r>
          </a:p>
          <a:p>
            <a:r>
              <a:rPr lang="lv-LV" dirty="0"/>
              <a:t>-Restartēšanas poga????</a:t>
            </a:r>
          </a:p>
        </p:txBody>
      </p:sp>
    </p:spTree>
    <p:extLst>
      <p:ext uri="{BB962C8B-B14F-4D97-AF65-F5344CB8AC3E}">
        <p14:creationId xmlns:p14="http://schemas.microsoft.com/office/powerpoint/2010/main" val="26415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0069234-4258-4B3D-917B-4656702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Kas ir atmega 328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A148B2D-CA18-4A7D-9427-E92E2A81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lv-LV" dirty="0"/>
              <a:t>Atmega328P ir Augstas veiktspējas mikroshēma ar 8-bit AVR RISC tipa mikro kontrolieris.</a:t>
            </a:r>
          </a:p>
        </p:txBody>
      </p:sp>
    </p:spTree>
    <p:extLst>
      <p:ext uri="{BB962C8B-B14F-4D97-AF65-F5344CB8AC3E}">
        <p14:creationId xmlns:p14="http://schemas.microsoft.com/office/powerpoint/2010/main" val="42051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4805348-5B4A-44B6-AF40-B575C2A3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Kā programmēt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DA78771-489D-4445-9A21-0AFFB152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lv-LV" dirty="0"/>
              <a:t>Par programmēšanu vairāk stāsta ''Arduino bibliotēkā'' ,bet par «hakošanu» ir dota speciala manuāla instrukcija. </a:t>
            </a:r>
          </a:p>
          <a:p>
            <a:pPr algn="ctr"/>
            <a:r>
              <a:rPr lang="lv-LV" dirty="0"/>
              <a:t>Valodas ko izmanto arduino ir C un C++. </a:t>
            </a:r>
          </a:p>
          <a:p>
            <a:pPr algn="ctr"/>
            <a:endParaRPr lang="lv-LV" dirty="0"/>
          </a:p>
          <a:p>
            <a:pPr algn="ctr"/>
            <a:endParaRPr lang="lv-LV" dirty="0"/>
          </a:p>
          <a:p>
            <a:pPr algn="ctr"/>
            <a:endParaRPr lang="lv-LV" dirty="0"/>
          </a:p>
          <a:p>
            <a:pPr algn="ctr"/>
            <a:endParaRPr lang="lv-LV" dirty="0"/>
          </a:p>
          <a:p>
            <a:pPr algn="ctr"/>
            <a:r>
              <a:rPr lang="lv-LV" dirty="0"/>
              <a:t>Ar arduino ko es esmu saticies esmu.... nekādu diemžēl?</a:t>
            </a:r>
          </a:p>
        </p:txBody>
      </p:sp>
    </p:spTree>
    <p:extLst>
      <p:ext uri="{BB962C8B-B14F-4D97-AF65-F5344CB8AC3E}">
        <p14:creationId xmlns:p14="http://schemas.microsoft.com/office/powerpoint/2010/main" val="109036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93E678C-0C17-4593-B15C-286CD696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Projekts ko es vēlētos uztaisīt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41BF216-28C3-4F2C-8BEB-60293DFB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Tas vairs nav aktuāli ,bet es gribētu uztaisīt ir </a:t>
            </a:r>
          </a:p>
          <a:p>
            <a:r>
              <a:rPr lang="lv-LV" sz="3200" dirty="0"/>
              <a:t>VOX ANNOUNCER .</a:t>
            </a:r>
          </a:p>
          <a:p>
            <a:r>
              <a:rPr lang="lv-LV" dirty="0"/>
              <a:t>Bet tad sapratu ka….. Tas nav asociēts ar Arduino..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6327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3589261-81F8-4306-A626-9CA2028C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Noderīgās saites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4715B77-69C6-4F3B-BBFB-0C13ED3D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 Programmēšanu</a:t>
            </a:r>
          </a:p>
          <a:p>
            <a:r>
              <a:rPr lang="lv-LV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‘https://www.arduino.cc/en/Tutorial/HomePage?from=Main.Tutorials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Specifikācijas Atmega 328</a:t>
            </a:r>
          </a:p>
          <a:p>
            <a:pPr marL="0" indent="0">
              <a:buNone/>
            </a:pPr>
            <a:r>
              <a:rPr lang="lv-LV" b="1" u="sng" dirty="0">
                <a:hlinkClick r:id="rId3"/>
              </a:rPr>
              <a:t>https://www.microchip.com/wwwproducts/en/ATmega328p</a:t>
            </a:r>
            <a:endParaRPr lang="lv-LV" b="1" u="sng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0899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376316D-700F-4EA8-B089-213B3223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1" y="4282573"/>
            <a:ext cx="9720072" cy="1499616"/>
          </a:xfrm>
        </p:spPr>
        <p:txBody>
          <a:bodyPr/>
          <a:lstStyle/>
          <a:p>
            <a:r>
              <a:rPr lang="lv-LV" dirty="0"/>
              <a:t>Paldies par uzmanību</a:t>
            </a:r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9C6F5EFE-CCF9-4B1F-9E95-8F8C6EE88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1" y="582294"/>
            <a:ext cx="140037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61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ālis">
  <a:themeElements>
    <a:clrScheme name="Integrāl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ālis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āli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219</Words>
  <Application>Microsoft Office PowerPoint</Application>
  <PresentationFormat>Platekrāna</PresentationFormat>
  <Paragraphs>33</Paragraphs>
  <Slides>8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Integrālis</vt:lpstr>
      <vt:lpstr>Arduino…un co</vt:lpstr>
      <vt:lpstr>Kas ir arduino</vt:lpstr>
      <vt:lpstr>Kas ir arduino nano</vt:lpstr>
      <vt:lpstr>Kas ir atmega 328</vt:lpstr>
      <vt:lpstr>Kā programmēt</vt:lpstr>
      <vt:lpstr>Projekts ko es vēlētos uztaisīt</vt:lpstr>
      <vt:lpstr>Noderīgās saites</vt:lpstr>
      <vt:lpstr>Paldies par uzmanību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Arduino…un co</dc:title>
  <dc:creator>SPV</dc:creator>
  <cp:lastModifiedBy>SPV</cp:lastModifiedBy>
  <cp:revision>3</cp:revision>
  <dcterms:created xsi:type="dcterms:W3CDTF">2019-12-12T08:47:44Z</dcterms:created>
  <dcterms:modified xsi:type="dcterms:W3CDTF">2019-12-12T09:07:00Z</dcterms:modified>
</cp:coreProperties>
</file>