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921D8-8C56-4D59-A6AD-8368ED64A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56D57-9915-445B-89B5-253D2DF29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1EBF5-C54F-4D77-8AA2-5E117A3C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93EE92-63B0-4122-82A2-2CA9E3D4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37C476-B922-430F-866A-BE9AF453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72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2D7D1-84B2-4079-AEEB-E3504D9C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377229-34A6-4790-B039-D61A1ECF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990B9-6C0E-4B64-8B23-928B045A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08345-B628-4CE1-A37A-205B0231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E9767-9A02-47AA-9C01-15389A2E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24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FFA7AB-DD7C-475C-B7E8-D3154EB90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61F680-90CC-4DEE-A09A-DE7F31436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4CA30-A596-4FB7-A0F9-54F320A8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3BDAE-D18F-419C-8AB0-DEF1C9A1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794B8-F88F-4E02-ACED-281A67C2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67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B9976-882D-483B-A482-EF41E8DC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BFA1A-A241-43D5-A073-CEA302C8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BF416-A31D-4DDD-A400-5B21C599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D114E-5CD8-4361-94B4-3A3AE788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9B2D9-5F13-40E5-AE80-52348B24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8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BDC39-0945-45DA-AD56-E2C6BA31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4BBFE0-0193-4DDB-9603-EA6910A7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FA422-D6F2-4B5D-B7E3-721AC14B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1D463-EE6D-4BF8-A456-A1504BAE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6E890-A894-4C56-8FA4-50BFBB41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9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3CFC4-B1F1-47DD-A63C-50EAC14E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4C188-EE14-4736-8A14-196353E75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2ADAA-4870-4640-89F8-F6F70268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C2CF9E-11A8-493B-B2F0-D3A3E0A3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CFD7F8-0DD0-4C52-8416-4FBFAC01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8DBA6F-0844-47C8-AD41-A5AC089C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55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B1C9D-09EF-478D-BFF8-3E32AA1D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3A46B5-B2F4-4163-B281-14BBFD58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DD706E-14F8-4C78-8AB1-558A92BE9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DD7320-49A5-42BD-B0D0-E62A27929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D26935-E54C-4072-A7FB-4F71288DB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2745FE-77E1-41D6-A9B4-32F467D9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D71E0A-F167-497B-BE2F-1FAEDB2B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60F167-778C-48AF-A346-6F083C9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89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CC0EC-F551-4B52-A5D6-18C2C9F0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97A15D-4E4B-4B57-877F-B29CA087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0B8454-4EE6-480D-B11D-16EFC47B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2E804E-8C26-45E9-B159-77E1B30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71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A17FD1-87D6-4B84-820D-7A5AEE35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9784B5-0DA5-4534-9951-A1D6B8B9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8EBB8-750A-46E9-8835-1499B983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41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2B774-D91A-493B-A8E7-77167E06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D2DB5-E53D-4E36-8AE9-A544E3F9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8E872-875B-4E10-8E72-7D311C948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16B4B7-10AC-4C56-9692-862C7AA4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8ACF1-68C1-425B-8BDB-E61307E9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505E81-9DC9-4109-9597-82139FA8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469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0C2E4-0C29-4E9F-A205-C5B136A5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54C439-8AA3-419A-AC66-47B35DDCB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7DADE8-FB0A-4758-B7AD-A3CDC4FB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C09B54-1ADA-4383-9033-772B6F28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437EF9-75D6-4069-802D-2E6776D5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934D77-7DB4-4C94-A962-04FAAB9F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8A8BC9-9CBE-4E3D-800E-C72D25C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9775E-BEC7-4B3D-BB4A-E64D24026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AA16D-7AFC-4860-8AF8-3F23BE3BA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7CF-247C-44C5-87D1-7F0434104003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BD250-581D-47F6-9A7F-0B0BEF003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80BB8-A981-463C-A7EA-00BB3018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B39E-3FC8-4BC6-82E2-9DEC930C8F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1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7D0F7EB-CC55-4D74-BD47-31924C90E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9450" r="8712" b="6500"/>
          <a:stretch/>
        </p:blipFill>
        <p:spPr>
          <a:xfrm>
            <a:off x="340806" y="193963"/>
            <a:ext cx="11443744" cy="62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7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D0A0DA-CDB0-4181-824F-654AE7BE4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0057" r="9924" b="4791"/>
          <a:stretch/>
        </p:blipFill>
        <p:spPr>
          <a:xfrm>
            <a:off x="1911927" y="159326"/>
            <a:ext cx="9143966" cy="60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5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Zarate</dc:creator>
  <cp:lastModifiedBy>Guillermo Zarate</cp:lastModifiedBy>
  <cp:revision>1</cp:revision>
  <dcterms:created xsi:type="dcterms:W3CDTF">2022-03-16T23:24:23Z</dcterms:created>
  <dcterms:modified xsi:type="dcterms:W3CDTF">2022-03-16T23:30:06Z</dcterms:modified>
</cp:coreProperties>
</file>