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858B-E469-4575-8C90-A7C17207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91AFD8-556D-4BCF-B0E4-3373C525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EC003-D177-4C26-AC19-54D0B62B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E0E99-AF36-4AAE-A617-5700E705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0A45A-6399-4CE4-8292-8CF9B6B8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91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364ED-EEEC-45E5-8B5F-FB53B25C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C6D2E5-A5C5-4240-9402-D6C68F50E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02EB8-90FA-4138-9FD1-341310E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3FDEB-EA7A-422A-99F2-3EF4F25E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90D29-6D90-4A02-963D-5725D6F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9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84D02A-8547-4F71-B058-91368EA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3F88E6-8A1F-4CBE-85EF-6E9DE688E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A3D96-E9D5-41C8-9599-1951A4F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B689D-2B67-4B68-AA77-C4A6A191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897B7-75CA-4F4C-9824-DC77FEB8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46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508C5-872F-4B86-891A-0E196666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F2B45-B551-48D4-9CA6-B213DE88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6DAC1-5C88-4674-B786-8A1D1CC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9394C-0CA3-4863-8F58-C3BE45E1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F0D520-483E-4EAA-8B75-7A2D5EF9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19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C24BE-DFFA-4C65-AE21-E18C4821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12649-2699-47F1-88F1-E5B01DE2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7CC910-AB3A-4DC3-A70D-4FF8EEB8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D5ABB-98EE-4850-B030-FCDFF6C7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04868-EF2A-47B1-9E8A-DDEF94FB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22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12E8-1E2E-40CB-A8D6-EFA73906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F2B8D-0B63-4D8C-80FC-36CF7EDE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BC0F0B-0189-41EC-932E-DD9FBE89E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D01F25-93E7-467F-B5EF-507FEF04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2FA10-D8CE-4D9B-88EB-712F3238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9A84B-237C-4EFF-AB7E-487D029D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81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67CC9-0469-4874-BBAB-D3F7D734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CD2C6-599B-42E8-B573-C527BA17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95B0D8-E70D-4567-A9FC-100ADD06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7A2179-ECF1-4101-8FC4-905B2BA3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CB43F9-6C84-4A62-9A71-9B4DD781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E06127-C294-47FF-895C-2DEE7CF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2D4CCB-7854-4312-841C-5AF7B15B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9B5688-87E2-4B63-AC45-D491D37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6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1305-8C2D-46C5-B776-9F995E1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D2950-3009-47BF-B633-F5AE844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9213BB-C3FC-45F5-9A72-E46A4A1C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32293-AB4B-47A3-86ED-AB6AA7AC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87E93-0ECD-43FD-B76F-F284D46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D8597C-2556-40A5-8BE9-04A88C4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3D56E-36DB-474E-99D9-1536E1C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7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FA94B-79F2-4DBA-89C5-1A4D1B8B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54E0F-54ED-41AA-A42E-34578F91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55E3C8-8AC2-4EAB-A188-28420AD6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8E483A-092C-4E06-A0B3-B55C7DA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E5E1B-11C4-482A-9DB1-29106F0A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C849A-7B53-4A94-B159-76C99907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5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65729-0341-4FC6-917F-64A2366E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FD82C-FE57-445F-B516-CFF7DE742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4D952-DEAB-4B31-BCFA-C40A7621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B2D3E-2047-4569-BEC4-61453DEB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42753-943C-4BD6-B915-1589E95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6BDA3-236B-4600-9798-4BA7288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1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4BEFCF-92D2-484C-90CC-FAC5A246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53133-8F0E-4C30-8F5D-417E1135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B3681-2CEA-43ED-9288-1C924D98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C3325-EEEA-4E4A-9FFC-6C74D45FE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53A09-2357-40A5-AEB7-D413B8BB7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6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062951-6F60-47D0-8EF0-B45397B66B3F}"/>
              </a:ext>
            </a:extLst>
          </p:cNvPr>
          <p:cNvSpPr/>
          <p:nvPr/>
        </p:nvSpPr>
        <p:spPr>
          <a:xfrm>
            <a:off x="1616278" y="245378"/>
            <a:ext cx="8388991" cy="63672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8C81E8-8268-49F7-9725-17BDAC3F3CAF}"/>
              </a:ext>
            </a:extLst>
          </p:cNvPr>
          <p:cNvSpPr txBox="1"/>
          <p:nvPr/>
        </p:nvSpPr>
        <p:spPr>
          <a:xfrm>
            <a:off x="3558330" y="1115736"/>
            <a:ext cx="50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/>
              <a:t>BIENVENIDO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87EAB9-D2C4-4705-800A-BAC7843A6C96}"/>
              </a:ext>
            </a:extLst>
          </p:cNvPr>
          <p:cNvSpPr/>
          <p:nvPr/>
        </p:nvSpPr>
        <p:spPr>
          <a:xfrm>
            <a:off x="4898470" y="3370385"/>
            <a:ext cx="2692866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D3781B-227A-4B4E-A786-BF89DF716502}"/>
              </a:ext>
            </a:extLst>
          </p:cNvPr>
          <p:cNvSpPr txBox="1"/>
          <p:nvPr/>
        </p:nvSpPr>
        <p:spPr>
          <a:xfrm>
            <a:off x="3558330" y="3429000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NOMBRE:</a:t>
            </a:r>
          </a:p>
        </p:txBody>
      </p:sp>
    </p:spTree>
    <p:extLst>
      <p:ext uri="{BB962C8B-B14F-4D97-AF65-F5344CB8AC3E}">
        <p14:creationId xmlns:p14="http://schemas.microsoft.com/office/powerpoint/2010/main" val="32714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2B3C0055-5DE9-4CDA-9205-EE78AAC7A3FE}"/>
              </a:ext>
            </a:extLst>
          </p:cNvPr>
          <p:cNvSpPr/>
          <p:nvPr/>
        </p:nvSpPr>
        <p:spPr>
          <a:xfrm>
            <a:off x="6458542" y="4391176"/>
            <a:ext cx="887598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29D2FC-1CA6-4A9F-B6BD-6C9F02C61911}"/>
              </a:ext>
            </a:extLst>
          </p:cNvPr>
          <p:cNvSpPr txBox="1"/>
          <p:nvPr/>
        </p:nvSpPr>
        <p:spPr>
          <a:xfrm>
            <a:off x="1015068" y="1742872"/>
            <a:ext cx="4840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ENCUENTRA EL BUG EN EL SISTEMA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BEA884-5DB7-473C-8A9D-2A9DCEBECE7D}"/>
              </a:ext>
            </a:extLst>
          </p:cNvPr>
          <p:cNvSpPr txBox="1"/>
          <p:nvPr/>
        </p:nvSpPr>
        <p:spPr>
          <a:xfrm>
            <a:off x="1015068" y="2835479"/>
            <a:ext cx="369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 cifra quien y en donde han insertado el Bug.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336BE4-4DCD-4792-B624-5DB050A13A52}"/>
              </a:ext>
            </a:extLst>
          </p:cNvPr>
          <p:cNvSpPr/>
          <p:nvPr/>
        </p:nvSpPr>
        <p:spPr>
          <a:xfrm>
            <a:off x="922790" y="4372721"/>
            <a:ext cx="229858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E4B349-B55A-4A99-B31F-30971AA76830}"/>
              </a:ext>
            </a:extLst>
          </p:cNvPr>
          <p:cNvSpPr txBox="1"/>
          <p:nvPr/>
        </p:nvSpPr>
        <p:spPr>
          <a:xfrm>
            <a:off x="1329656" y="452967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Crear Partida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CDFCD2F-D635-47E2-A508-E25C40AA394D}"/>
              </a:ext>
            </a:extLst>
          </p:cNvPr>
          <p:cNvSpPr/>
          <p:nvPr/>
        </p:nvSpPr>
        <p:spPr>
          <a:xfrm>
            <a:off x="3628239" y="4391176"/>
            <a:ext cx="268168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0CE28F-D9D3-4AC1-8FF9-332AC54A32CC}"/>
              </a:ext>
            </a:extLst>
          </p:cNvPr>
          <p:cNvSpPr txBox="1"/>
          <p:nvPr/>
        </p:nvSpPr>
        <p:spPr>
          <a:xfrm>
            <a:off x="4124589" y="4529675"/>
            <a:ext cx="218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Introduce un código</a:t>
            </a:r>
          </a:p>
        </p:txBody>
      </p:sp>
      <p:pic>
        <p:nvPicPr>
          <p:cNvPr id="1026" name="Picture 2" descr="Siigo cerró el 2019 con un crecimiento del 71% en sus ingresos | ACIS">
            <a:extLst>
              <a:ext uri="{FF2B5EF4-FFF2-40B4-BE49-F238E27FC236}">
                <a16:creationId xmlns:a16="http://schemas.microsoft.com/office/drawing/2014/main" id="{C8CB1C69-9060-4D34-860E-39E5E140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97" y="1693588"/>
            <a:ext cx="3461290" cy="21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7B3C145-5497-4996-B83A-9395C8D7511C}"/>
              </a:ext>
            </a:extLst>
          </p:cNvPr>
          <p:cNvSpPr txBox="1"/>
          <p:nvPr/>
        </p:nvSpPr>
        <p:spPr>
          <a:xfrm>
            <a:off x="6458542" y="4529675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Unirme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827212-85CB-4C38-AB80-858B7D93B917}"/>
              </a:ext>
            </a:extLst>
          </p:cNvPr>
          <p:cNvSpPr/>
          <p:nvPr/>
        </p:nvSpPr>
        <p:spPr>
          <a:xfrm>
            <a:off x="738231" y="245378"/>
            <a:ext cx="10530979" cy="642387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56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124CE8-A9BC-490D-A1A3-34B5B499634B}"/>
              </a:ext>
            </a:extLst>
          </p:cNvPr>
          <p:cNvSpPr/>
          <p:nvPr/>
        </p:nvSpPr>
        <p:spPr>
          <a:xfrm>
            <a:off x="1624666" y="813732"/>
            <a:ext cx="8388991" cy="57988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8CEE84-219D-4342-9C3D-5A143B845C81}"/>
              </a:ext>
            </a:extLst>
          </p:cNvPr>
          <p:cNvSpPr txBox="1"/>
          <p:nvPr/>
        </p:nvSpPr>
        <p:spPr>
          <a:xfrm>
            <a:off x="3833700" y="3360979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9C5455-91A2-4A64-ADCA-06AABCFBC08B}"/>
              </a:ext>
            </a:extLst>
          </p:cNvPr>
          <p:cNvSpPr txBox="1"/>
          <p:nvPr/>
        </p:nvSpPr>
        <p:spPr>
          <a:xfrm>
            <a:off x="2520825" y="4597359"/>
            <a:ext cx="27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CÓDIGO DE LA PARTIDA 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F4C5D-B3C9-4AB4-95D5-2CFD05F37A57}"/>
              </a:ext>
            </a:extLst>
          </p:cNvPr>
          <p:cNvSpPr/>
          <p:nvPr/>
        </p:nvSpPr>
        <p:spPr>
          <a:xfrm>
            <a:off x="5061987" y="4538744"/>
            <a:ext cx="2692866" cy="48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6F8C1D-DAA6-4BC0-8974-7A2F91531AEC}"/>
              </a:ext>
            </a:extLst>
          </p:cNvPr>
          <p:cNvSpPr txBox="1"/>
          <p:nvPr/>
        </p:nvSpPr>
        <p:spPr>
          <a:xfrm>
            <a:off x="2178343" y="1470829"/>
            <a:ext cx="6952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ENCUENTRA EL BUG.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44933A-0987-4991-93B7-F67FC6E1C48A}"/>
              </a:ext>
            </a:extLst>
          </p:cNvPr>
          <p:cNvSpPr txBox="1"/>
          <p:nvPr/>
        </p:nvSpPr>
        <p:spPr>
          <a:xfrm>
            <a:off x="3991412" y="245378"/>
            <a:ext cx="42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INTERFAZ DEL CREADOR DE LA PARTIDA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011388-9326-4266-9041-ACD21A9940AA}"/>
              </a:ext>
            </a:extLst>
          </p:cNvPr>
          <p:cNvSpPr/>
          <p:nvPr/>
        </p:nvSpPr>
        <p:spPr>
          <a:xfrm>
            <a:off x="5083660" y="3298193"/>
            <a:ext cx="2692866" cy="48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82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D9FBDC1-8E4D-42BC-AB88-AFDBF46E2F6D}"/>
              </a:ext>
            </a:extLst>
          </p:cNvPr>
          <p:cNvSpPr/>
          <p:nvPr/>
        </p:nvSpPr>
        <p:spPr>
          <a:xfrm>
            <a:off x="776922" y="333828"/>
            <a:ext cx="166832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482BA7-20D5-4368-BAB0-496A48C2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06" y="1103084"/>
            <a:ext cx="4530964" cy="50884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37FB993-EFBE-4134-BE31-0E90CAC119B7}"/>
              </a:ext>
            </a:extLst>
          </p:cNvPr>
          <p:cNvSpPr txBox="1"/>
          <p:nvPr/>
        </p:nvSpPr>
        <p:spPr>
          <a:xfrm>
            <a:off x="849493" y="333828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47A26F-1933-491B-830F-9B66E3F4DBBA}"/>
              </a:ext>
            </a:extLst>
          </p:cNvPr>
          <p:cNvSpPr txBox="1"/>
          <p:nvPr/>
        </p:nvSpPr>
        <p:spPr>
          <a:xfrm>
            <a:off x="8099788" y="333828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CÓDIGO: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0E22AB-8F5B-4A4B-8E57-622AEAAA1D5A}"/>
              </a:ext>
            </a:extLst>
          </p:cNvPr>
          <p:cNvSpPr/>
          <p:nvPr/>
        </p:nvSpPr>
        <p:spPr>
          <a:xfrm>
            <a:off x="9217388" y="333828"/>
            <a:ext cx="166832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2BE81E9-D207-422A-80C9-53C44E89B781}"/>
              </a:ext>
            </a:extLst>
          </p:cNvPr>
          <p:cNvSpPr/>
          <p:nvPr/>
        </p:nvSpPr>
        <p:spPr>
          <a:xfrm>
            <a:off x="2917810" y="1280139"/>
            <a:ext cx="2801258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4E4772-1F90-4210-8697-28A1E94A29CF}"/>
              </a:ext>
            </a:extLst>
          </p:cNvPr>
          <p:cNvSpPr/>
          <p:nvPr/>
        </p:nvSpPr>
        <p:spPr>
          <a:xfrm>
            <a:off x="2902856" y="2552240"/>
            <a:ext cx="2801257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D2334D-8521-465B-AB67-BA6484039DB9}"/>
              </a:ext>
            </a:extLst>
          </p:cNvPr>
          <p:cNvSpPr txBox="1"/>
          <p:nvPr/>
        </p:nvSpPr>
        <p:spPr>
          <a:xfrm>
            <a:off x="972457" y="1472844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ACUSAR: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6750B4-3FB0-4668-86A1-436D82DC80CC}"/>
              </a:ext>
            </a:extLst>
          </p:cNvPr>
          <p:cNvSpPr txBox="1"/>
          <p:nvPr/>
        </p:nvSpPr>
        <p:spPr>
          <a:xfrm>
            <a:off x="972457" y="2744945"/>
            <a:ext cx="16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PREGUNTAR: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C9FAA6-A871-40B2-A59A-8D216F862C3F}"/>
              </a:ext>
            </a:extLst>
          </p:cNvPr>
          <p:cNvSpPr/>
          <p:nvPr/>
        </p:nvSpPr>
        <p:spPr>
          <a:xfrm>
            <a:off x="2917811" y="3923666"/>
            <a:ext cx="2801257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53F33-AFD5-433B-9631-D85DA478FB29}"/>
              </a:ext>
            </a:extLst>
          </p:cNvPr>
          <p:cNvSpPr txBox="1"/>
          <p:nvPr/>
        </p:nvSpPr>
        <p:spPr>
          <a:xfrm>
            <a:off x="987412" y="4116371"/>
            <a:ext cx="16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RESPUESTA: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4C19752-A4D9-4BE2-88CA-5AFBE6360C63}"/>
              </a:ext>
            </a:extLst>
          </p:cNvPr>
          <p:cNvSpPr/>
          <p:nvPr/>
        </p:nvSpPr>
        <p:spPr>
          <a:xfrm>
            <a:off x="2917811" y="5195767"/>
            <a:ext cx="2801257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146C16-35F2-4707-A03D-D1D24584ADD4}"/>
              </a:ext>
            </a:extLst>
          </p:cNvPr>
          <p:cNvSpPr txBox="1"/>
          <p:nvPr/>
        </p:nvSpPr>
        <p:spPr>
          <a:xfrm>
            <a:off x="987412" y="5388472"/>
            <a:ext cx="16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JUGADOR: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B572E8D-A0B3-4485-9303-A83302058D68}"/>
              </a:ext>
            </a:extLst>
          </p:cNvPr>
          <p:cNvSpPr/>
          <p:nvPr/>
        </p:nvSpPr>
        <p:spPr>
          <a:xfrm>
            <a:off x="335560" y="100668"/>
            <a:ext cx="11450972" cy="651195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7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F7DE12C-8DB4-429C-A512-420878A6BA0C}"/>
              </a:ext>
            </a:extLst>
          </p:cNvPr>
          <p:cNvSpPr/>
          <p:nvPr/>
        </p:nvSpPr>
        <p:spPr>
          <a:xfrm>
            <a:off x="1624666" y="813732"/>
            <a:ext cx="8388991" cy="57988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DC6B68-E86B-4443-BAF9-D6482502194E}"/>
              </a:ext>
            </a:extLst>
          </p:cNvPr>
          <p:cNvSpPr txBox="1"/>
          <p:nvPr/>
        </p:nvSpPr>
        <p:spPr>
          <a:xfrm>
            <a:off x="5142452" y="3244334"/>
            <a:ext cx="15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¡FELICIDADES!</a:t>
            </a:r>
          </a:p>
          <a:p>
            <a:r>
              <a:rPr lang="es-CO" dirty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3483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F7DE12C-8DB4-429C-A512-420878A6BA0C}"/>
              </a:ext>
            </a:extLst>
          </p:cNvPr>
          <p:cNvSpPr/>
          <p:nvPr/>
        </p:nvSpPr>
        <p:spPr>
          <a:xfrm>
            <a:off x="1624666" y="813732"/>
            <a:ext cx="8388991" cy="57988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DC6B68-E86B-4443-BAF9-D6482502194E}"/>
              </a:ext>
            </a:extLst>
          </p:cNvPr>
          <p:cNvSpPr txBox="1"/>
          <p:nvPr/>
        </p:nvSpPr>
        <p:spPr>
          <a:xfrm>
            <a:off x="5282264" y="3105834"/>
            <a:ext cx="107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DERROTA</a:t>
            </a:r>
          </a:p>
          <a:p>
            <a:r>
              <a:rPr lang="es-CO" dirty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3597458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60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13</cp:revision>
  <dcterms:created xsi:type="dcterms:W3CDTF">2021-10-19T19:21:08Z</dcterms:created>
  <dcterms:modified xsi:type="dcterms:W3CDTF">2021-10-20T20:22:40Z</dcterms:modified>
</cp:coreProperties>
</file>