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Fjalla One"/>
      <p:regular r:id="rId24"/>
    </p:embeddedFont>
    <p:embeddedFont>
      <p:font typeface="Barlow Semi Condensed Medium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FjallaOn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86fa6133bc_4_2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86fa6133bc_4_2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31def5c02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31def5c02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8714a4309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8714a4309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31def5c02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31def5c02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31def5c02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31def5c02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31def5c02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31def5c02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31def5c02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31def5c02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31def5c02d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31def5c02d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31def5c02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31def5c02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31def5c02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31def5c02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CL9SUSh01dViRArhcKCHegVgEjo83hWaQ46OBmS7Hdo/edit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ICEI-PUC-Minas-PPLES-TI/plf-es-2024-1-ti4-0658100-planeta-jea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Planeta Jeans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458650" y="4179400"/>
            <a:ext cx="305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Pedro Talma Toledo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42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7" name="Google Shape;19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13" y="152400"/>
            <a:ext cx="68675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4"/>
          <p:cNvSpPr txBox="1"/>
          <p:nvPr>
            <p:ph type="title"/>
          </p:nvPr>
        </p:nvSpPr>
        <p:spPr>
          <a:xfrm>
            <a:off x="2127125" y="1755400"/>
            <a:ext cx="53871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 de Sequência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" name="Google Shape;19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750" y="152400"/>
            <a:ext cx="399817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Google Shape;1948;p45"/>
          <p:cNvSpPr txBox="1"/>
          <p:nvPr>
            <p:ph idx="4294967295" type="title"/>
          </p:nvPr>
        </p:nvSpPr>
        <p:spPr>
          <a:xfrm>
            <a:off x="785675" y="2071350"/>
            <a:ext cx="31290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Transferência de produtos entre lojas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6"/>
          <p:cNvSpPr txBox="1"/>
          <p:nvPr>
            <p:ph idx="4294967295" type="title"/>
          </p:nvPr>
        </p:nvSpPr>
        <p:spPr>
          <a:xfrm>
            <a:off x="848500" y="2071350"/>
            <a:ext cx="28326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 de vendas do dia</a:t>
            </a:r>
            <a:endParaRPr/>
          </a:p>
        </p:txBody>
      </p:sp>
      <p:pic>
        <p:nvPicPr>
          <p:cNvPr id="1954" name="Google Shape;19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675" y="896988"/>
            <a:ext cx="4861700" cy="334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7"/>
          <p:cNvSpPr txBox="1"/>
          <p:nvPr>
            <p:ph idx="4294967295" type="title"/>
          </p:nvPr>
        </p:nvSpPr>
        <p:spPr>
          <a:xfrm>
            <a:off x="956225" y="2071350"/>
            <a:ext cx="2419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loja por tipo de usuário</a:t>
            </a:r>
            <a:endParaRPr/>
          </a:p>
        </p:txBody>
      </p:sp>
      <p:pic>
        <p:nvPicPr>
          <p:cNvPr id="1960" name="Google Shape;19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500" y="152400"/>
            <a:ext cx="41223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48"/>
          <p:cNvSpPr txBox="1"/>
          <p:nvPr>
            <p:ph idx="4294967295" type="title"/>
          </p:nvPr>
        </p:nvSpPr>
        <p:spPr>
          <a:xfrm>
            <a:off x="3424950" y="383775"/>
            <a:ext cx="22941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Crítica</a:t>
            </a:r>
            <a:endParaRPr/>
          </a:p>
        </p:txBody>
      </p:sp>
      <p:sp>
        <p:nvSpPr>
          <p:cNvPr id="1966" name="Google Shape;1966;p48"/>
          <p:cNvSpPr txBox="1"/>
          <p:nvPr/>
        </p:nvSpPr>
        <p:spPr>
          <a:xfrm>
            <a:off x="1986750" y="1867050"/>
            <a:ext cx="51705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análise crítica será feita a partir do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StockController</a:t>
            </a:r>
            <a:r>
              <a:rPr lang="en"/>
              <a:t> do projeto Planeta Jeans que está no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Cgd-Trasnfer-Stock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a partir deste trecho de código, será possível generalizar os problemas e soluções para o resto da aplicação, já que a solução segue este padrão de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9"/>
          <p:cNvSpPr txBox="1"/>
          <p:nvPr/>
        </p:nvSpPr>
        <p:spPr>
          <a:xfrm>
            <a:off x="496800" y="921300"/>
            <a:ext cx="81504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Problemas e Melhorias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1. Organização e Estrutura do Código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Problema:</a:t>
            </a:r>
            <a:r>
              <a:rPr lang="en" sz="1100"/>
              <a:t> As funções estão em um único módulo, o que pode tornar o arquivo difícil de manter considerando a escalabilidade do sistema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Solução:</a:t>
            </a:r>
            <a:r>
              <a:rPr lang="en" sz="1100"/>
              <a:t> Dividir responsabilidades, organizando o código em diferentes arquivos ou camadas, como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services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repositories</a:t>
            </a:r>
            <a:r>
              <a:rPr lang="en" sz="1100"/>
              <a:t>, 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controllers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2. Manipulação de Erros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Problema:</a:t>
            </a:r>
            <a:r>
              <a:rPr lang="en" sz="1100"/>
              <a:t> A manipulação de erros é inconsistente e, em alguns casos, insuficiente. Por exemplo, no método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" sz="1100"/>
              <a:t>, o código pode gerar um erro 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stock</a:t>
            </a:r>
            <a:r>
              <a:rPr lang="en" sz="1100"/>
              <a:t> 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100"/>
              <a:t> já que</a:t>
            </a:r>
            <a:r>
              <a:rPr lang="en" sz="1100"/>
              <a:t> tenta acessar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stock.id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Solução:</a:t>
            </a:r>
            <a:r>
              <a:rPr lang="en" sz="1100"/>
              <a:t> Adicionar verificações mais robustas e centralizar o tratamento de erros com middlewares para evitar redundâncias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72" name="Google Shape;1972;p49"/>
          <p:cNvSpPr txBox="1"/>
          <p:nvPr/>
        </p:nvSpPr>
        <p:spPr>
          <a:xfrm>
            <a:off x="3072000" y="305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Análise Crítica</a:t>
            </a:r>
            <a:endParaRPr sz="2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50"/>
          <p:cNvSpPr txBox="1"/>
          <p:nvPr/>
        </p:nvSpPr>
        <p:spPr>
          <a:xfrm>
            <a:off x="496800" y="921300"/>
            <a:ext cx="81504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Problemas e Melhorias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3. Validação de Dados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Problema:</a:t>
            </a:r>
            <a:r>
              <a:rPr lang="en" sz="1100"/>
              <a:t> Não há validação dos dados de entrada. Isso pode levar a inconsistências no banco de dados ou erros inesperados para os usuários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Solução:</a:t>
            </a:r>
            <a:r>
              <a:rPr lang="en" sz="1100"/>
              <a:t> Usar uma biblioteca de validação como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Joi</a:t>
            </a:r>
            <a:r>
              <a:rPr lang="en" sz="1100"/>
              <a:t> ou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Yup</a:t>
            </a:r>
            <a:r>
              <a:rPr lang="en" sz="1100"/>
              <a:t> para garantir que os dados fornecidos no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req.body</a:t>
            </a:r>
            <a:r>
              <a:rPr lang="en" sz="1100"/>
              <a:t> 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req.params</a:t>
            </a:r>
            <a:r>
              <a:rPr lang="en" sz="1100"/>
              <a:t> estejam corretos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4. Mensagens de Erro e Respostas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Problema:</a:t>
            </a:r>
            <a:r>
              <a:rPr lang="en" sz="1100"/>
              <a:t> Mensagens de erro nem sempre são claras ou consistentes. Por exemplo, o método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" sz="1100"/>
              <a:t> usa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400 Bad Request</a:t>
            </a:r>
            <a:r>
              <a:rPr lang="en" sz="1100"/>
              <a:t> para um caso que poderia ser melhor tratado como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404 Not Found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Solução:</a:t>
            </a:r>
            <a:r>
              <a:rPr lang="en" sz="1100"/>
              <a:t> Padronizar mensagens e códigos de status para refletir na causa dos erros e facilitar o desenvolvimento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1978" name="Google Shape;1978;p50"/>
          <p:cNvSpPr txBox="1"/>
          <p:nvPr/>
        </p:nvSpPr>
        <p:spPr>
          <a:xfrm>
            <a:off x="3072000" y="305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Análise Crítica</a:t>
            </a:r>
            <a:endParaRPr sz="2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51"/>
          <p:cNvSpPr txBox="1"/>
          <p:nvPr/>
        </p:nvSpPr>
        <p:spPr>
          <a:xfrm>
            <a:off x="2633700" y="323675"/>
            <a:ext cx="38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Github Planeta Jeans</a:t>
            </a:r>
            <a:endParaRPr sz="2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84" name="Google Shape;1984;p51"/>
          <p:cNvSpPr txBox="1"/>
          <p:nvPr/>
        </p:nvSpPr>
        <p:spPr>
          <a:xfrm>
            <a:off x="3992400" y="1743300"/>
            <a:ext cx="1159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Repositório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projeto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719250" y="1327050"/>
            <a:ext cx="7705500" cy="24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Loja de moda especializada em jeans com quatro franquias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Enfrentava dificuldades na gestão de estoque e vendas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Utilizava métodos antiquados como anotações em papel, causando falta de praticidade e organização.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5"/>
          <p:cNvSpPr txBox="1"/>
          <p:nvPr>
            <p:ph idx="2" type="title"/>
          </p:nvPr>
        </p:nvSpPr>
        <p:spPr>
          <a:xfrm>
            <a:off x="1867925" y="1123975"/>
            <a:ext cx="5322900" cy="26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7" name="Google Shape;18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638" y="152400"/>
            <a:ext cx="26067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Gerenciar Vendas - Últimos 7 Dias</a:t>
            </a:r>
            <a:endParaRPr/>
          </a:p>
        </p:txBody>
      </p:sp>
      <p:pic>
        <p:nvPicPr>
          <p:cNvPr id="1903" name="Google Shape;19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163" y="932628"/>
            <a:ext cx="6627663" cy="390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8"/>
          <p:cNvSpPr txBox="1"/>
          <p:nvPr>
            <p:ph type="title"/>
          </p:nvPr>
        </p:nvSpPr>
        <p:spPr>
          <a:xfrm>
            <a:off x="0" y="1519525"/>
            <a:ext cx="23439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Transferência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estoque</a:t>
            </a:r>
            <a:endParaRPr/>
          </a:p>
        </p:txBody>
      </p:sp>
      <p:pic>
        <p:nvPicPr>
          <p:cNvPr id="1909" name="Google Shape;19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125" y="103550"/>
            <a:ext cx="5041150" cy="49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" name="Google Shape;19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688"/>
            <a:ext cx="8839201" cy="3570129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p39"/>
          <p:cNvSpPr txBox="1"/>
          <p:nvPr>
            <p:ph idx="4294967295" type="title"/>
          </p:nvPr>
        </p:nvSpPr>
        <p:spPr>
          <a:xfrm>
            <a:off x="1783047" y="320353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Pacotes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0"/>
          <p:cNvSpPr txBox="1"/>
          <p:nvPr>
            <p:ph idx="4294967295" type="title"/>
          </p:nvPr>
        </p:nvSpPr>
        <p:spPr>
          <a:xfrm>
            <a:off x="1783047" y="320353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Pacotes</a:t>
            </a:r>
            <a:endParaRPr/>
          </a:p>
        </p:txBody>
      </p:sp>
      <p:pic>
        <p:nvPicPr>
          <p:cNvPr id="1921" name="Google Shape;19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13" y="914653"/>
            <a:ext cx="7649180" cy="392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6" name="Google Shape;19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5250"/>
            <a:ext cx="8839201" cy="3312993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41"/>
          <p:cNvSpPr txBox="1"/>
          <p:nvPr>
            <p:ph idx="4294967295" type="title"/>
          </p:nvPr>
        </p:nvSpPr>
        <p:spPr>
          <a:xfrm>
            <a:off x="1783047" y="320353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Pacotes - Visão Geral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