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5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5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503237" y="13414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 la C++: trebuie s</a:t>
            </a: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facă schimbare de tip dintre void* in tip*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p=(char *) 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sizeof: a se folosi pentru portabilitate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 verifica dacă alocarea a fost fără eroare (dacă se întoarce null sau nu)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(!p) …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92112" y="6556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eliberarea de memorie alocată dinamic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free(void *p);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 p a fost alocat dinamic cu malloc()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folosi cu argumentul p invalid pentru că rezultă probleme cu lista de alocare dinamică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112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tipurile pointerilor trebuie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 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fel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//eroare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pwr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0" imgH="0" progId="Word.Document.12">
                  <p:embed/>
                </p:oleObj>
              </mc:Choice>
              <mc:Fallback>
                <p:oleObj r:id="rId6" imgW="0" imgH="0" progId="Word.Document.12">
                  <p:embed/>
                  <p:pic>
                    <p:nvPicPr>
                      <p:cNvPr id="0" name="1" hidden="1"/>
                      <p:cNvPicPr preferRelativeResize="0">
                        <a:picLocks noSel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2" y="4999037"/>
                        <a:ext cx="6096000" cy="1590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Pointerii în C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 *,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 pe pointeri: =,++,--,+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 către pointeri,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către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indent="-377825">
              <a:spcBef>
                <a:spcPts val="480"/>
              </a:spcBef>
              <a:buSzPts val="2400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Alocare dinamic</a:t>
            </a:r>
            <a:r>
              <a:rPr lang="vi-VN" sz="2400" dirty="0" smtClean="0">
                <a:latin typeface="Arial"/>
                <a:ea typeface="Arial"/>
                <a:cs typeface="Arial"/>
                <a:sym typeface="Arial"/>
              </a:rPr>
              <a:t>ă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Diferențe cu C++</a:t>
            </a:r>
            <a:endParaRPr lang="ro-RO" dirty="0" smtClean="0"/>
          </a:p>
          <a:p>
            <a:pPr marL="377825" lvl="0" indent="-2254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 smtClean="0"/>
              <a:t>pentru 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 smtClean="0"/>
              <a:t>se schimbă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independent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puts b's value into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decrements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it does not affect what ref refers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>
              <a:buClr>
                <a:schemeClr val="dk1"/>
              </a:buClr>
              <a:buSzPts val="4900"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vi-VN" dirty="0" smtClean="0"/>
              <a:t>ă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dirty="0"/>
          </a:p>
        </p:txBody>
      </p:sp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dirty="0" smtClean="0"/>
              <a:t>folosi încă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şi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dar vor fi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viitor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operatorii new, delete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</a:t>
            </a:r>
            <a:r>
              <a:rPr lang="ro-RO" sz="32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la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începutul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</a:t>
            </a:r>
            <a:endParaRPr dirty="0"/>
          </a:p>
          <a:p>
            <a:pPr marL="377825" indent="-377825">
              <a:spcBef>
                <a:spcPts val="62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sterge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 new tip;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indent="-377825">
              <a:spcBef>
                <a:spcPts val="620"/>
              </a:spcBef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“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arunc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excepţia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bad_alloc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&lt;new&gt;</a:t>
            </a:r>
            <a:endParaRPr dirty="0"/>
          </a:p>
        </p:txBody>
      </p:sp>
      <p:sp>
        <p:nvSpPr>
          <p:cNvPr id="390" name="Google Shape;390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37007" y="1421572"/>
            <a:ext cx="586622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allocate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space for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3" y="1265237"/>
            <a:ext cx="513852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with 100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-1595437" y="420687"/>
            <a:ext cx="85677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array-uri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315912" y="2562225"/>
            <a:ext cx="32877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 [size];</a:t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392112" y="3246437"/>
            <a:ext cx="179387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3668712" y="1616075"/>
            <a:ext cx="6019800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pe pointeri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schimbare de tip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adresa”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&amp;==“adresa lui”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i=7, *j;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j=&amp;i;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7"/>
            <a:ext cx="453707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304800" y="1198562"/>
            <a:ext cx="5040312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dinamică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bytes);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alocă în memorie dinamic bytes şi întoarce pointer către zona respectivă</a:t>
            </a:r>
            <a:endParaRPr/>
          </a:p>
          <a:p>
            <a:pPr marL="817562" lvl="1" indent="-1492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*p;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 null dac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alocarea nu s-a putut face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void* este convertit AUTOMAT la orice tip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B52B8-6D03-4A7A-B270-D4D82B991579}"/>
</file>

<file path=customXml/itemProps2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7650</Words>
  <Application>Microsoft Office PowerPoint</Application>
  <PresentationFormat>Custom</PresentationFormat>
  <Paragraphs>1583</Paragraphs>
  <Slides>112</Slides>
  <Notes>112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4" baseType="lpstr">
      <vt:lpstr>Office Theme</vt:lpstr>
      <vt:lpstr>Microsoft Word Document</vt:lpstr>
      <vt:lpstr>PowerPoint Presentation</vt:lpstr>
      <vt:lpstr>PowerPoint Presentation</vt:lpstr>
      <vt:lpstr>Pointerii în C</vt:lpstr>
      <vt:lpstr>Pointerii în C/C++</vt:lpstr>
      <vt:lpstr>Operatori pe pointeri</vt:lpstr>
      <vt:lpstr>PowerPoint Presentation</vt:lpstr>
      <vt:lpstr>Aritmetica pe pointeri</vt:lpstr>
      <vt:lpstr>pointeri şi array-uri</vt:lpstr>
      <vt:lpstr>alocare dinamică</vt:lpstr>
      <vt:lpstr>PowerPoint Presentation</vt:lpstr>
      <vt:lpstr>eliberarea de memorie alocată dinamic</vt:lpstr>
      <vt:lpstr>C++: Array-uri de obiecte</vt:lpstr>
      <vt:lpstr>PowerPoint Presentation</vt:lpstr>
      <vt:lpstr>PowerPoint Presentation</vt:lpstr>
      <vt:lpstr>PowerPoint Presentation</vt:lpstr>
      <vt:lpstr>pointeri către obiecte</vt:lpstr>
      <vt:lpstr>PowerPoint Presentation</vt:lpstr>
      <vt:lpstr>PowerPoint Presentation</vt:lpstr>
      <vt:lpstr>pointerul this</vt:lpstr>
      <vt:lpstr>PowerPoint Presentation</vt:lpstr>
      <vt:lpstr>pointeri către clase derivate</vt:lpstr>
      <vt:lpstr>PowerPoint Presentation</vt:lpstr>
      <vt:lpstr>pointeri către clase derivate</vt:lpstr>
      <vt:lpstr>PowerPoint Presentation</vt:lpstr>
      <vt:lpstr>pointeri către membri în clase</vt:lpstr>
      <vt:lpstr>PowerPoint Presentation</vt:lpstr>
      <vt:lpstr>PowerPoint Presentation</vt:lpstr>
      <vt:lpstr>parametri referință</vt:lpstr>
      <vt:lpstr>PowerPoint Presentation</vt:lpstr>
      <vt:lpstr> </vt:lpstr>
      <vt:lpstr>referințe către obiecte</vt:lpstr>
      <vt:lpstr>PowerPoint Presentation</vt:lpstr>
      <vt:lpstr>întoarcere de referințe</vt:lpstr>
      <vt:lpstr>referințe independente</vt:lpstr>
      <vt:lpstr>PowerPoint Presentation</vt:lpstr>
      <vt:lpstr>referințe către clase derivate</vt:lpstr>
      <vt:lpstr>Alocare dinamică în C++</vt:lpstr>
      <vt:lpstr>operatorii new, delete</vt:lpstr>
      <vt:lpstr>PowerPoint Presentation</vt:lpstr>
      <vt:lpstr>alocare de array-uri</vt:lpstr>
      <vt:lpstr>alocare de obiecte</vt:lpstr>
      <vt:lpstr>obiecte create dinamic cu constructori parametrizaţi</vt:lpstr>
      <vt:lpstr>PowerPoint Presentation</vt:lpstr>
      <vt:lpstr>PowerPoint Presentation</vt:lpstr>
      <vt:lpstr>const şi volatile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diferenţe cu C</vt:lpstr>
      <vt:lpstr>PowerPoint Presentation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constante caractere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comparații cu C</vt:lpstr>
      <vt:lpstr>Ob. temporare sunt const</vt:lpstr>
      <vt:lpstr>PowerPoint Presentation</vt:lpstr>
      <vt:lpstr>Const în clase</vt:lpstr>
      <vt:lpstr>PowerPoint Presentation</vt:lpstr>
      <vt:lpstr>PowerPoint Presentation</vt:lpstr>
      <vt:lpstr>rezolvarea problemei inițiale</vt:lpstr>
      <vt:lpstr>PowerPoint Presentation</vt:lpstr>
      <vt:lpstr>enum hack</vt:lpstr>
      <vt:lpstr>obiecte const şi funcții membru const</vt:lpstr>
      <vt:lpstr>functii membru const</vt:lpstr>
      <vt:lpstr>PowerPoint Presentation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volatile</vt:lpstr>
      <vt:lpstr>static</vt:lpstr>
      <vt:lpstr>PowerPoint Presentation</vt:lpstr>
      <vt:lpstr>PowerPoint Presentation</vt:lpstr>
      <vt:lpstr>obiecte statice</vt:lpstr>
      <vt:lpstr>PowerPoint Presentation</vt:lpstr>
      <vt:lpstr>destructori statici</vt:lpstr>
      <vt:lpstr>PowerPoint Presentation</vt:lpstr>
      <vt:lpstr>PowerPoint Presentation</vt:lpstr>
      <vt:lpstr>static pentru nume (la linkare)</vt:lpstr>
      <vt:lpstr>PowerPoint Presentation</vt:lpstr>
      <vt:lpstr>PowerPoint Presentation</vt:lpstr>
      <vt:lpstr>funcții extern şi static</vt:lpstr>
      <vt:lpstr>PowerPoint Presentation</vt:lpstr>
      <vt:lpstr>variabile de instanță statice</vt:lpstr>
      <vt:lpstr>PowerPoint Presentation</vt:lpstr>
      <vt:lpstr>PowerPoint Presentation</vt:lpstr>
      <vt:lpstr>funcții membru statice</vt:lpstr>
      <vt:lpstr>Despre examen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15</cp:revision>
  <dcterms:modified xsi:type="dcterms:W3CDTF">2022-04-29T04:23:01Z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