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12" r:id="rId9"/>
    <p:sldId id="553" r:id="rId10"/>
    <p:sldId id="599" r:id="rId11"/>
    <p:sldId id="600" r:id="rId12"/>
    <p:sldId id="556" r:id="rId13"/>
    <p:sldId id="561" r:id="rId14"/>
    <p:sldId id="563" r:id="rId15"/>
    <p:sldId id="602" r:id="rId16"/>
    <p:sldId id="565" r:id="rId17"/>
    <p:sldId id="603" r:id="rId18"/>
    <p:sldId id="604" r:id="rId19"/>
    <p:sldId id="605" r:id="rId20"/>
    <p:sldId id="606" r:id="rId21"/>
    <p:sldId id="570" r:id="rId22"/>
    <p:sldId id="571" r:id="rId23"/>
    <p:sldId id="607" r:id="rId24"/>
    <p:sldId id="578" r:id="rId25"/>
    <p:sldId id="513" r:id="rId26"/>
    <p:sldId id="514" r:id="rId27"/>
    <p:sldId id="595" r:id="rId28"/>
    <p:sldId id="596" r:id="rId29"/>
    <p:sldId id="597" r:id="rId30"/>
    <p:sldId id="611" r:id="rId31"/>
    <p:sldId id="598" r:id="rId32"/>
    <p:sldId id="588" r:id="rId33"/>
    <p:sldId id="589" r:id="rId34"/>
    <p:sldId id="590" r:id="rId35"/>
    <p:sldId id="591" r:id="rId36"/>
    <p:sldId id="581" r:id="rId37"/>
    <p:sldId id="582" r:id="rId38"/>
    <p:sldId id="583" r:id="rId39"/>
    <p:sldId id="585" r:id="rId40"/>
    <p:sldId id="586" r:id="rId41"/>
    <p:sldId id="515" r:id="rId42"/>
    <p:sldId id="594" r:id="rId43"/>
    <p:sldId id="538" r:id="rId44"/>
    <p:sldId id="539" r:id="rId45"/>
    <p:sldId id="540" r:id="rId46"/>
    <p:sldId id="541" r:id="rId47"/>
    <p:sldId id="543" r:id="rId48"/>
    <p:sldId id="592" r:id="rId49"/>
    <p:sldId id="593" r:id="rId50"/>
    <p:sldId id="61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13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13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14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14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15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16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16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18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18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6125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8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8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Generalităţi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despre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curs</a:t>
            </a:r>
            <a:endParaRPr lang="en-US" sz="25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684855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13: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(10 -12),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(8 – 10),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15: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(12 - 14)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Seminar - o data la 2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200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COLOCVIU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: 23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mai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(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8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) 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EXAMEN SCRIS: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14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(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9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) 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 err="1">
                <a:latin typeface="Arial"/>
              </a:rPr>
              <a:t>Daca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cineva</a:t>
            </a:r>
            <a:r>
              <a:rPr lang="en-US" sz="2000" spc="-1" dirty="0">
                <a:latin typeface="Arial"/>
              </a:rPr>
              <a:t> are o </a:t>
            </a:r>
            <a:r>
              <a:rPr lang="en-US" sz="2000" spc="-1" dirty="0" err="1">
                <a:latin typeface="Arial"/>
              </a:rPr>
              <a:t>problema</a:t>
            </a:r>
            <a:r>
              <a:rPr lang="en-US" sz="2000" spc="-1" dirty="0">
                <a:latin typeface="Arial"/>
              </a:rPr>
              <a:t> cu </a:t>
            </a:r>
            <a:r>
              <a:rPr lang="en-US" sz="2000" spc="-1" dirty="0" err="1">
                <a:latin typeface="Arial"/>
              </a:rPr>
              <a:t>aceste</a:t>
            </a:r>
            <a:r>
              <a:rPr lang="en-US" sz="2000" spc="-1" dirty="0">
                <a:latin typeface="Arial"/>
              </a:rPr>
              <a:t> date </a:t>
            </a:r>
            <a:r>
              <a:rPr lang="en-US" sz="2000" spc="-1" dirty="0" err="1">
                <a:latin typeface="Arial"/>
              </a:rPr>
              <a:t>il</a:t>
            </a:r>
            <a:r>
              <a:rPr lang="en-US" sz="2000" spc="-1" dirty="0">
                <a:latin typeface="Arial"/>
              </a:rPr>
              <a:t>/o rog </a:t>
            </a:r>
            <a:r>
              <a:rPr lang="en-US" sz="2000" spc="-1" dirty="0" err="1">
                <a:latin typeface="Arial"/>
              </a:rPr>
              <a:t>sa</a:t>
            </a:r>
            <a:r>
              <a:rPr lang="en-US" sz="2000" spc="-1" dirty="0">
                <a:latin typeface="Arial"/>
              </a:rPr>
              <a:t> ne </a:t>
            </a:r>
            <a:r>
              <a:rPr lang="en-US" sz="2000" spc="-1" dirty="0" err="1">
                <a:latin typeface="Arial"/>
              </a:rPr>
              <a:t>anunte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>
                <a:latin typeface="Arial"/>
              </a:rPr>
              <a:t>In 2 </a:t>
            </a:r>
            <a:r>
              <a:rPr lang="en-US" sz="2000" spc="-1" dirty="0" err="1">
                <a:latin typeface="Arial"/>
              </a:rPr>
              <a:t>saptamani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datele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acestea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sunt</a:t>
            </a:r>
            <a:r>
              <a:rPr lang="en-US" sz="2000" spc="-1" dirty="0">
                <a:latin typeface="Arial"/>
              </a:rPr>
              <a:t> fixate/</a:t>
            </a:r>
            <a:r>
              <a:rPr lang="en-US" sz="2000" spc="-1" dirty="0" err="1">
                <a:latin typeface="Arial"/>
              </a:rPr>
              <a:t>finalizate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752600"/>
            <a:ext cx="8216856" cy="4038599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5 revizii: 1998 ANSI+ISO, 2003 (corrigendum), 2011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C++11/0x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), 2014, 2017 (</a:t>
            </a:r>
            <a:r>
              <a:rPr lang="ro-RO" altLang="ro-RO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C++ 17/1z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Următoarea plănuită în 2020 (C++2a)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43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767078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4982250"/>
          </a:xfrm>
        </p:spPr>
        <p:txBody>
          <a:bodyPr/>
          <a:lstStyle/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ro-RO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C++11: initializer lists, rvalue references, moving constructors, lambda functions, final, constant null pointer, etc.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400" dirty="0" smtClean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400" dirty="0" smtClean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1536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5364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etc</a:t>
            </a:r>
            <a:endParaRPr 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28600" y="5105400"/>
            <a:ext cx="8915399" cy="156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5" rIns="91430" bIns="45715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parameter declarations 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6389" name="Google Shape;125;p2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79" y="1524000"/>
            <a:ext cx="8382722" cy="47185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&lt;iostream&gt;                               (fără .h)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cout, cin                                     (fără &amp;)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// comentarii pe o linie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declarare variabile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Tipul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bool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se definesc true şi false (1 si 0)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C99 nu îl definește ca bool ci ca _Bool (fără true/false)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000" dirty="0" smtClean="0">
                <a:latin typeface="Arial" pitchFamily="34" charset="0"/>
                <a:cs typeface="Arial" pitchFamily="34" charset="0"/>
              </a:rPr>
              <a:t>&lt;stdbool.h&gt; pentru compatibilitate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ro-RO" altLang="ro-RO" sz="20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1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741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0" ma:contentTypeDescription="Creați un document nou." ma:contentTypeScope="" ma:versionID="772183872f08b6c604fbfe35fbcd1a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080d5c2d9aab64fc2d8514934b56b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408CA8-BB9A-4336-973B-C9EA907B631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2949</Words>
  <Application>Microsoft Office PowerPoint</Application>
  <PresentationFormat>On-screen Show (4:3)</PresentationFormat>
  <Paragraphs>680</Paragraphs>
  <Slides>45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271</cp:revision>
  <dcterms:created xsi:type="dcterms:W3CDTF">1601-01-01T00:00:00Z</dcterms:created>
  <dcterms:modified xsi:type="dcterms:W3CDTF">2022-02-20T20:06:28Z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