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Controlul accesului la clasa de bază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Constructori, destructori şi moştenire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4E84B6-09B2-48AC-9885-E4725C76B1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384</cp:revision>
  <dcterms:created xsi:type="dcterms:W3CDTF">1601-01-01T00:00:00Z</dcterms:created>
  <dcterms:modified xsi:type="dcterms:W3CDTF">2022-03-21T17:19:52Z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