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5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58" r:id="rId53"/>
    <p:sldId id="321" r:id="rId5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excepție C++ este un răspuns la o circumstanță excepțională care apare în timpul rulării unui program,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împărțire la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 smtClean="0">
                <a:cs typeface="Times New Roman" pitchFamily="18" charset="0"/>
              </a:rPr>
              <a:t>           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 smtClean="0">
                <a:cs typeface="Times New Roman" pitchFamily="18" charset="0"/>
              </a:rPr>
              <a:t>TestTry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Exemplu</a:t>
            </a:r>
            <a:r>
              <a:rPr lang="en-US" sz="2000" b="1" i="1" dirty="0" smtClean="0"/>
              <a:t> - </a:t>
            </a:r>
            <a:r>
              <a:rPr lang="en-US" sz="2000" b="1" i="1" dirty="0" err="1" smtClean="0"/>
              <a:t>Semnalarea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Exceptii</a:t>
            </a:r>
            <a:r>
              <a:rPr lang="en-US" sz="2000" b="1" i="1" dirty="0" smtClean="0"/>
              <a:t> standard de </a:t>
            </a:r>
            <a:r>
              <a:rPr lang="en-US" sz="2000" b="1" i="1" dirty="0" err="1" smtClean="0"/>
              <a:t>biblioteca</a:t>
            </a:r>
            <a:r>
              <a:rPr lang="en-US" sz="2000" b="1" i="1" dirty="0" smtClean="0"/>
              <a:t> &lt;exception&gt;</a:t>
            </a:r>
            <a:endParaRPr lang="en-US" sz="2000" b="1" i="1" dirty="0"/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Sursa</a:t>
            </a:r>
            <a:r>
              <a:rPr lang="en-US" b="1" dirty="0" smtClean="0">
                <a:solidFill>
                  <a:srgbClr val="0070C0"/>
                </a:solidFill>
              </a:rPr>
              <a:t>: https</a:t>
            </a:r>
            <a:r>
              <a:rPr lang="en-US" b="1" dirty="0">
                <a:solidFill>
                  <a:srgbClr val="0070C0"/>
                </a:solidFill>
              </a:rPr>
              <a:t>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 smtClean="0">
                  <a:cs typeface="Times New Roman" pitchFamily="18" charset="0"/>
                </a:rPr>
                <a:t> </a:t>
              </a:r>
              <a:r>
                <a:rPr lang="en-US" sz="2000" dirty="0">
                  <a:cs typeface="Times New Roman" pitchFamily="18" charset="0"/>
                </a:rPr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cs typeface="Times New Roman" pitchFamily="18" charset="0"/>
                  </a:rPr>
                  <a:t>T</a:t>
                </a:r>
                <a:r>
                  <a:rPr lang="en-US" sz="2000" dirty="0" smtClean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cs typeface="Times New Roman" pitchFamily="18" charset="0"/>
                </a:rPr>
                <a:t>T</a:t>
              </a:r>
              <a:r>
                <a:rPr lang="en-US" sz="2000" dirty="0" smtClean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(int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test) throw(int,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char)</a:t>
            </a:r>
            <a:endParaRPr lang="ro-RO" sz="2200" b="1" i="1" dirty="0">
              <a:solidFill>
                <a:srgbClr val="0070C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+mj-lt"/>
              </a:rPr>
              <a:t>Exemplu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 smtClean="0">
                <a:latin typeface="+mj-lt"/>
              </a:rPr>
              <a:t>funcţie</a:t>
            </a:r>
            <a:r>
              <a:rPr lang="en-US" sz="2200" b="1" i="1" dirty="0" smtClean="0">
                <a:latin typeface="+mj-lt"/>
              </a:rPr>
              <a:t> care </a:t>
            </a:r>
            <a:r>
              <a:rPr lang="en-US" sz="2200" b="1" i="1" dirty="0" err="1" smtClean="0">
                <a:latin typeface="+mj-lt"/>
              </a:rPr>
              <a:t>precizeaza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 smtClean="0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 smtClean="0">
                <a:latin typeface="+mj-lt"/>
              </a:rPr>
              <a:t>Observaţie</a:t>
            </a:r>
            <a:r>
              <a:rPr lang="vi-VN" sz="2000" b="1" i="1" dirty="0">
                <a:latin typeface="+mj-lt"/>
              </a:rPr>
              <a:t>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 smtClean="0">
                <a:latin typeface="+mn-lt"/>
              </a:rPr>
              <a:t>Rearuncarea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unei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unexpected()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Vedeti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g++!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027237"/>
            <a:ext cx="3977540" cy="32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9" y="2255837"/>
            <a:ext cx="4520865" cy="236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5C3FAE-3E4F-47A8-A6CC-DD83A64008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189</cp:revision>
  <dcterms:modified xsi:type="dcterms:W3CDTF">2022-04-02T19:29:49Z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