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6" r:id="rId2"/>
    <p:sldId id="403" r:id="rId3"/>
    <p:sldId id="400" r:id="rId4"/>
    <p:sldId id="404" r:id="rId5"/>
    <p:sldId id="401" r:id="rId6"/>
    <p:sldId id="402" r:id="rId7"/>
    <p:sldId id="405" r:id="rId8"/>
    <p:sldId id="406" r:id="rId9"/>
    <p:sldId id="407" r:id="rId10"/>
    <p:sldId id="408" r:id="rId11"/>
    <p:sldId id="409" r:id="rId12"/>
    <p:sldId id="410" r:id="rId13"/>
    <p:sldId id="39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 autoAdjust="0"/>
    <p:restoredTop sz="85986"/>
  </p:normalViewPr>
  <p:slideViewPr>
    <p:cSldViewPr>
      <p:cViewPr varScale="1">
        <p:scale>
          <a:sx n="109" d="100"/>
          <a:sy n="109" d="100"/>
        </p:scale>
        <p:origin x="2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16055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7997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3807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4445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42612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5014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0769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334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2473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 err="1">
                <a:solidFill>
                  <a:srgbClr val="002060"/>
                </a:solidFill>
              </a:rPr>
              <a:t>Redundant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Array</a:t>
            </a:r>
            <a:r>
              <a:rPr lang="es-ES_tradnl" altLang="en-US" dirty="0">
                <a:solidFill>
                  <a:srgbClr val="002060"/>
                </a:solidFill>
              </a:rPr>
              <a:t> of </a:t>
            </a:r>
            <a:r>
              <a:rPr lang="es-ES_tradnl" altLang="en-US" dirty="0" err="1">
                <a:solidFill>
                  <a:srgbClr val="002060"/>
                </a:solidFill>
              </a:rPr>
              <a:t>Independent</a:t>
            </a:r>
            <a:r>
              <a:rPr lang="es-ES_tradnl" altLang="en-US" dirty="0">
                <a:solidFill>
                  <a:srgbClr val="002060"/>
                </a:solidFill>
              </a:rPr>
              <a:t> Disks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 descr="RAIDinsecto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2037" r="37222" b="3148"/>
          <a:stretch/>
        </p:blipFill>
        <p:spPr>
          <a:xfrm>
            <a:off x="3995936" y="2420888"/>
            <a:ext cx="1009120" cy="40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lectura es muy veloz en este sistema, aunque la escritura es más lenta, pues se debe calcular la paridad. Requiere al menos de 3 HDD.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Hay tolerancia a fallas de 1 HDD de manera continuada (el sistema sigue funcionando aunque el HDD esté siendo reemplazado).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Constituye un sistema bastante fiable y robusto.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6, </a:t>
            </a:r>
            <a:r>
              <a:rPr lang="es-ES_tradnl" altLang="en-US" dirty="0" err="1">
                <a:solidFill>
                  <a:srgbClr val="002060"/>
                </a:solidFill>
              </a:rPr>
              <a:t>striping</a:t>
            </a:r>
            <a:r>
              <a:rPr lang="es-ES_tradnl" altLang="en-US" dirty="0">
                <a:solidFill>
                  <a:srgbClr val="002060"/>
                </a:solidFill>
              </a:rPr>
              <a:t> con paridad doble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Funciona similar a RAID 5, pero utiliza dos HDD de paridad por bloque.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Tiene una tolerancia a fallas de dos discos sin discontinuidad.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725144"/>
            <a:ext cx="5167416" cy="1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escritura es aún más lenta, pues se debe ahora lidiar con paridad doble. Las lecturas siguen siendo veloces. Requiere de al menos 4 HDD.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Hay tolerancia a fallas de 2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de manera continuada (el sistema sigue funcionando aunque los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esté siendo reemplazado).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Constituye un sistema muy fiable y robusto, aunque complejo.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7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La próxima clase veremos unas estrategias más de RAID.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Hagamos unos cuántos números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supongamos que en promedio un HDD falla cada 100000 horas (alrededor de 11 </a:t>
            </a:r>
            <a:r>
              <a:rPr lang="es-ES" altLang="en-US">
                <a:solidFill>
                  <a:srgbClr val="002060"/>
                </a:solidFill>
              </a:rPr>
              <a:t>años). </a:t>
            </a:r>
            <a:endParaRPr lang="es-ES" altLang="en-US" dirty="0">
              <a:solidFill>
                <a:srgbClr val="002060"/>
              </a:solidFill>
            </a:endParaRPr>
          </a:p>
          <a:p>
            <a:r>
              <a:rPr lang="es-ES" altLang="en-US" dirty="0">
                <a:solidFill>
                  <a:srgbClr val="002060"/>
                </a:solidFill>
              </a:rPr>
              <a:t>Si ahora tomamos un grupo de 100 </a:t>
            </a:r>
            <a:r>
              <a:rPr lang="es-ES" altLang="en-US" dirty="0" err="1">
                <a:solidFill>
                  <a:srgbClr val="002060"/>
                </a:solidFill>
              </a:rPr>
              <a:t>HDDs</a:t>
            </a:r>
            <a:r>
              <a:rPr lang="es-ES" altLang="en-US" dirty="0">
                <a:solidFill>
                  <a:srgbClr val="002060"/>
                </a:solidFill>
              </a:rPr>
              <a:t>, en promedio habrá una falla cada 1000 horas (41.6 días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nada).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Así entonces, una forma de combatir estas fallas frecuentes: usar redundancia.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Se tratan de esquemas de almacenamiento que buscan mantener persistencia y seguridad sobre los datos guardados en HDD.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La idea general es de tener conjuntos de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 que trabajan coordinadamente.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Se mantienen datos dentro del arreglo que consiguen recuperar los datos después de  fallas físicas en los HDD.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JBOD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Just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a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Bunch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Of Disks (no hay una estrategia de RAID)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ES_tradnl" altLang="en-US" dirty="0">
                <a:solidFill>
                  <a:srgbClr val="002060"/>
                </a:solidFill>
              </a:rPr>
              <a:t>La estrategia básica consiste en el </a:t>
            </a:r>
            <a:r>
              <a:rPr lang="es-ES_tradnl" altLang="en-US" dirty="0" err="1">
                <a:solidFill>
                  <a:srgbClr val="002060"/>
                </a:solidFill>
              </a:rPr>
              <a:t>mirroring</a:t>
            </a:r>
            <a:r>
              <a:rPr lang="es-ES_tradnl" altLang="en-US" dirty="0">
                <a:solidFill>
                  <a:srgbClr val="002060"/>
                </a:solidFill>
              </a:rPr>
              <a:t>: se refiere a tener copias exactas de los HDD, de modo que si uno falla, es posible reconstruir los datos a partir de otra copia. Veremos que esto corresponde a RAID 1.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Físicamente, RAID también utiliza varios HDD, pero hay estrategias lógicas detrás.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Existen distintos tipos de RAID, los más frecuentes son: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0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1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5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6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RAID 10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0, o </a:t>
            </a:r>
            <a:r>
              <a:rPr lang="es-ES_tradnl" altLang="en-US" dirty="0" err="1">
                <a:solidFill>
                  <a:srgbClr val="002060"/>
                </a:solidFill>
              </a:rPr>
              <a:t>striping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ES_tradnl" altLang="en-US" dirty="0">
                <a:solidFill>
                  <a:srgbClr val="002060"/>
                </a:solidFill>
              </a:rPr>
              <a:t>Es una estrategia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que usa n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La idea es incrementar el rendimiento del sistema utilizando todos los HDD a disposición. Capacidad: n x B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Se escriben los bloques a lo largo de todos los HDD. Fácil de implementar.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NO HAY TOLERANCIA A FALLAS.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1484784"/>
            <a:ext cx="4377221" cy="18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1, o </a:t>
            </a:r>
            <a:r>
              <a:rPr lang="es-ES_tradnl" altLang="en-US" dirty="0" err="1">
                <a:solidFill>
                  <a:srgbClr val="002060"/>
                </a:solidFill>
              </a:rPr>
              <a:t>mirroring</a:t>
            </a:r>
            <a:endParaRPr lang="es-ES_tradnl" altLang="en-US" dirty="0">
              <a:solidFill>
                <a:srgbClr val="002060"/>
              </a:solidFill>
            </a:endParaRPr>
          </a:p>
          <a:p>
            <a:r>
              <a:rPr lang="es-ES_tradnl" altLang="en-US" dirty="0">
                <a:solidFill>
                  <a:srgbClr val="002060"/>
                </a:solidFill>
              </a:rPr>
              <a:t>Es una estrategia que usa n </a:t>
            </a:r>
            <a:r>
              <a:rPr lang="es-ES_tradnl" altLang="en-US" dirty="0" err="1">
                <a:solidFill>
                  <a:srgbClr val="002060"/>
                </a:solidFill>
              </a:rPr>
              <a:t>HDDs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La idea es replicar la información de los discos, aumentando el rendimiento del sistema y asegurando la redundancia en un factor de 1. Capacidad: n/2 x B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9" y="5013176"/>
            <a:ext cx="6843987" cy="15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Se escriben los bloques a lo largo de los HDD replicados. Fácil de implementar.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Hay tolerancia a fallas de 1 a n/2 (depende de cuáles discos fallen).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RAID 5, </a:t>
            </a:r>
            <a:r>
              <a:rPr lang="es-ES_tradnl" altLang="en-US" dirty="0" err="1">
                <a:solidFill>
                  <a:srgbClr val="002060"/>
                </a:solidFill>
              </a:rPr>
              <a:t>striping</a:t>
            </a:r>
            <a:r>
              <a:rPr lang="es-ES_tradnl" altLang="en-US" dirty="0">
                <a:solidFill>
                  <a:srgbClr val="002060"/>
                </a:solidFill>
              </a:rPr>
              <a:t> con paridad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Es la estrategia más frecuente de RAID.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Trabaja con el concepto de paridad. Se almacena la paridad de ciertos bloques del arreglo y además se distribuye el almacenamiento de la paridad.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5. Sistemas RAID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4869160"/>
            <a:ext cx="3822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260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50676</TotalTime>
  <Words>612</Words>
  <Application>Microsoft Macintosh PowerPoint</Application>
  <PresentationFormat>On-screen Show (4:3)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Diseño predeterminado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  <vt:lpstr>5. Sistemas RAID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366</cp:revision>
  <dcterms:created xsi:type="dcterms:W3CDTF">2018-07-23T18:42:49Z</dcterms:created>
  <dcterms:modified xsi:type="dcterms:W3CDTF">2021-08-03T20:14:02Z</dcterms:modified>
</cp:coreProperties>
</file>