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a Casa Bruno" initials="DCB" lastIdx="1" clrIdx="0">
    <p:extLst>
      <p:ext uri="{19B8F6BF-5375-455C-9EA6-DF929625EA0E}">
        <p15:presenceInfo xmlns:p15="http://schemas.microsoft.com/office/powerpoint/2012/main" userId="Della Casa Br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B9D7-1EB0-4733-981F-AFA0F541B4D2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7F6C-617F-4036-9424-52E8452524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221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541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69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73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387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43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36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48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8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71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97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1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73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67" y="3390249"/>
            <a:ext cx="570336" cy="570336"/>
          </a:xfrm>
          <a:prstGeom prst="rect">
            <a:avLst/>
          </a:prstGeom>
        </p:spPr>
      </p:pic>
      <p:sp>
        <p:nvSpPr>
          <p:cNvPr id="50" name="Multiplier 49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Rectangle 50"/>
          <p:cNvSpPr/>
          <p:nvPr/>
        </p:nvSpPr>
        <p:spPr>
          <a:xfrm>
            <a:off x="7896807" y="3128443"/>
            <a:ext cx="2895018" cy="2724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/>
          <p:cNvSpPr txBox="1"/>
          <p:nvPr/>
        </p:nvSpPr>
        <p:spPr>
          <a:xfrm>
            <a:off x="8046332" y="3175228"/>
            <a:ext cx="1328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Popup</a:t>
            </a:r>
            <a:endParaRPr lang="fr-CH" dirty="0" smtClean="0"/>
          </a:p>
          <a:p>
            <a:r>
              <a:rPr lang="fr-CH" dirty="0" err="1" smtClean="0"/>
              <a:t>Num</a:t>
            </a:r>
            <a:r>
              <a:rPr lang="fr-CH" dirty="0" smtClean="0"/>
              <a:t> points</a:t>
            </a:r>
          </a:p>
          <a:p>
            <a:r>
              <a:rPr lang="fr-CH" dirty="0" err="1" smtClean="0"/>
              <a:t>Coord</a:t>
            </a:r>
            <a:r>
              <a:rPr lang="fr-CH" dirty="0" smtClean="0"/>
              <a:t> : </a:t>
            </a:r>
            <a:endParaRPr lang="fr-CH" dirty="0"/>
          </a:p>
          <a:p>
            <a:r>
              <a:rPr lang="fr-CH" dirty="0" smtClean="0"/>
              <a:t>RGF93</a:t>
            </a:r>
          </a:p>
          <a:p>
            <a:r>
              <a:rPr lang="fr-CH" dirty="0" smtClean="0"/>
              <a:t>Ch1903</a:t>
            </a:r>
          </a:p>
          <a:p>
            <a:r>
              <a:rPr lang="fr-CH" dirty="0" smtClean="0"/>
              <a:t>Ch1903+</a:t>
            </a:r>
          </a:p>
        </p:txBody>
      </p:sp>
      <p:sp>
        <p:nvSpPr>
          <p:cNvPr id="53" name="Rectangle à coins arrondis 52"/>
          <p:cNvSpPr/>
          <p:nvPr/>
        </p:nvSpPr>
        <p:spPr>
          <a:xfrm>
            <a:off x="8132978" y="5409122"/>
            <a:ext cx="1823080" cy="28829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Export </a:t>
            </a:r>
            <a:r>
              <a:rPr lang="fr-CH" dirty="0" err="1" smtClean="0"/>
              <a:t>coord</a:t>
            </a:r>
            <a:r>
              <a:rPr lang="fr-CH" dirty="0" smtClean="0"/>
              <a:t> CSV</a:t>
            </a:r>
            <a:endParaRPr lang="fr-CH" dirty="0"/>
          </a:p>
        </p:txBody>
      </p:sp>
      <p:sp>
        <p:nvSpPr>
          <p:cNvPr id="58" name="Ellipse 57"/>
          <p:cNvSpPr/>
          <p:nvPr/>
        </p:nvSpPr>
        <p:spPr>
          <a:xfrm>
            <a:off x="3404242" y="2004327"/>
            <a:ext cx="3555995" cy="1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Lorqu’on</a:t>
            </a:r>
            <a:r>
              <a:rPr lang="fr-CH" dirty="0" smtClean="0"/>
              <a:t> passe sur un point, une </a:t>
            </a:r>
            <a:r>
              <a:rPr lang="fr-CH" dirty="0" err="1" smtClean="0"/>
              <a:t>popup</a:t>
            </a:r>
            <a:r>
              <a:rPr lang="fr-CH" dirty="0" smtClean="0"/>
              <a:t> s’ouvre avec les coordonnées des systèmes </a:t>
            </a:r>
            <a:r>
              <a:rPr lang="fr-CH" dirty="0" smtClean="0"/>
              <a:t>choisis</a:t>
            </a:r>
          </a:p>
          <a:p>
            <a:pPr algn="ctr"/>
            <a:r>
              <a:rPr lang="fr-CH" dirty="0" smtClean="0"/>
              <a:t>Rajouter également les systèmes altimétriques</a:t>
            </a:r>
          </a:p>
        </p:txBody>
      </p:sp>
      <p:cxnSp>
        <p:nvCxnSpPr>
          <p:cNvPr id="3" name="Connecteur droit avec flèche 2"/>
          <p:cNvCxnSpPr>
            <a:stCxn id="58" idx="3"/>
          </p:cNvCxnSpPr>
          <p:nvPr/>
        </p:nvCxnSpPr>
        <p:spPr>
          <a:xfrm flipH="1">
            <a:off x="1569109" y="3674098"/>
            <a:ext cx="2355896" cy="1255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58" idx="5"/>
          </p:cNvCxnSpPr>
          <p:nvPr/>
        </p:nvCxnSpPr>
        <p:spPr>
          <a:xfrm>
            <a:off x="6439474" y="3674098"/>
            <a:ext cx="1606858" cy="763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sp>
        <p:nvSpPr>
          <p:cNvPr id="50" name="Multiplier 49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Ellipse 57"/>
          <p:cNvSpPr/>
          <p:nvPr/>
        </p:nvSpPr>
        <p:spPr>
          <a:xfrm>
            <a:off x="3373758" y="5027458"/>
            <a:ext cx="3185546" cy="161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Affichage des coordonnées de où est le curseur en fonction de la projection choisie</a:t>
            </a:r>
            <a:endParaRPr lang="fr-CH" dirty="0"/>
          </a:p>
        </p:txBody>
      </p:sp>
      <p:cxnSp>
        <p:nvCxnSpPr>
          <p:cNvPr id="59" name="Connecteur droit avec flèche 58"/>
          <p:cNvCxnSpPr>
            <a:stCxn id="58" idx="2"/>
          </p:cNvCxnSpPr>
          <p:nvPr/>
        </p:nvCxnSpPr>
        <p:spPr>
          <a:xfrm flipH="1">
            <a:off x="2082556" y="5836226"/>
            <a:ext cx="1291202" cy="60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3404242" y="2004327"/>
            <a:ext cx="2998601" cy="124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Activation ou désactivation pour afficher que certains types de point</a:t>
            </a:r>
            <a:endParaRPr lang="fr-CH" dirty="0"/>
          </a:p>
        </p:txBody>
      </p:sp>
      <p:cxnSp>
        <p:nvCxnSpPr>
          <p:cNvPr id="61" name="Connecteur droit avec flèche 60"/>
          <p:cNvCxnSpPr>
            <a:stCxn id="60" idx="2"/>
          </p:cNvCxnSpPr>
          <p:nvPr/>
        </p:nvCxnSpPr>
        <p:spPr>
          <a:xfrm flipH="1">
            <a:off x="1017180" y="2626670"/>
            <a:ext cx="2387062" cy="1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60" idx="2"/>
          </p:cNvCxnSpPr>
          <p:nvPr/>
        </p:nvCxnSpPr>
        <p:spPr>
          <a:xfrm flipH="1" flipV="1">
            <a:off x="923498" y="1613918"/>
            <a:ext cx="2480744" cy="101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40" y="488722"/>
            <a:ext cx="570336" cy="570336"/>
          </a:xfrm>
          <a:prstGeom prst="rect">
            <a:avLst/>
          </a:prstGeom>
        </p:spPr>
      </p:pic>
      <p:sp>
        <p:nvSpPr>
          <p:cNvPr id="50" name="Ellipse 49"/>
          <p:cNvSpPr/>
          <p:nvPr/>
        </p:nvSpPr>
        <p:spPr>
          <a:xfrm>
            <a:off x="7158654" y="786651"/>
            <a:ext cx="3350364" cy="137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Bouton qui ouvre un formulaire pour la transformation de coordonnée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6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3744" y="548640"/>
            <a:ext cx="7488936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Forme libre 4"/>
          <p:cNvSpPr/>
          <p:nvPr/>
        </p:nvSpPr>
        <p:spPr>
          <a:xfrm>
            <a:off x="2898648" y="794162"/>
            <a:ext cx="6739128" cy="5076285"/>
          </a:xfrm>
          <a:custGeom>
            <a:avLst/>
            <a:gdLst>
              <a:gd name="connsiteX0" fmla="*/ 0 w 6793992"/>
              <a:gd name="connsiteY0" fmla="*/ 0 h 3849624"/>
              <a:gd name="connsiteX1" fmla="*/ 2066544 w 6793992"/>
              <a:gd name="connsiteY1" fmla="*/ 0 h 3849624"/>
              <a:gd name="connsiteX2" fmla="*/ 2066544 w 6793992"/>
              <a:gd name="connsiteY2" fmla="*/ 338328 h 3849624"/>
              <a:gd name="connsiteX3" fmla="*/ 6793992 w 6793992"/>
              <a:gd name="connsiteY3" fmla="*/ 338328 h 3849624"/>
              <a:gd name="connsiteX4" fmla="*/ 6793992 w 6793992"/>
              <a:gd name="connsiteY4" fmla="*/ 3849624 h 3849624"/>
              <a:gd name="connsiteX5" fmla="*/ 54864 w 6793992"/>
              <a:gd name="connsiteY5" fmla="*/ 3849624 h 3849624"/>
              <a:gd name="connsiteX6" fmla="*/ 54864 w 6793992"/>
              <a:gd name="connsiteY6" fmla="*/ 0 h 3849624"/>
              <a:gd name="connsiteX0" fmla="*/ 122936 w 6739128"/>
              <a:gd name="connsiteY0" fmla="*/ 0 h 3849624"/>
              <a:gd name="connsiteX1" fmla="*/ 2011680 w 6739128"/>
              <a:gd name="connsiteY1" fmla="*/ 0 h 3849624"/>
              <a:gd name="connsiteX2" fmla="*/ 2011680 w 6739128"/>
              <a:gd name="connsiteY2" fmla="*/ 338328 h 3849624"/>
              <a:gd name="connsiteX3" fmla="*/ 6739128 w 6739128"/>
              <a:gd name="connsiteY3" fmla="*/ 338328 h 3849624"/>
              <a:gd name="connsiteX4" fmla="*/ 6739128 w 6739128"/>
              <a:gd name="connsiteY4" fmla="*/ 3849624 h 3849624"/>
              <a:gd name="connsiteX5" fmla="*/ 0 w 6739128"/>
              <a:gd name="connsiteY5" fmla="*/ 3849624 h 3849624"/>
              <a:gd name="connsiteX6" fmla="*/ 0 w 6739128"/>
              <a:gd name="connsiteY6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011680 w 6739128"/>
              <a:gd name="connsiteY0" fmla="*/ 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545080 w 6739128"/>
              <a:gd name="connsiteY0" fmla="*/ 762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545080 w 6739128"/>
              <a:gd name="connsiteY6" fmla="*/ 7620 h 38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128" h="3849624">
                <a:moveTo>
                  <a:pt x="2545080" y="7620"/>
                </a:moveTo>
                <a:lnTo>
                  <a:pt x="2552700" y="330708"/>
                </a:lnTo>
                <a:lnTo>
                  <a:pt x="6739128" y="338328"/>
                </a:lnTo>
                <a:lnTo>
                  <a:pt x="6739128" y="3849624"/>
                </a:lnTo>
                <a:lnTo>
                  <a:pt x="0" y="3849624"/>
                </a:lnTo>
                <a:lnTo>
                  <a:pt x="0" y="0"/>
                </a:lnTo>
                <a:lnTo>
                  <a:pt x="2545080" y="7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455215" y="811171"/>
            <a:ext cx="2329754" cy="420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3051673" y="865059"/>
            <a:ext cx="2179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de coordonnées</a:t>
            </a:r>
            <a:endParaRPr lang="fr-CH" sz="1200" dirty="0"/>
          </a:p>
        </p:txBody>
      </p:sp>
      <p:sp>
        <p:nvSpPr>
          <p:cNvPr id="8" name="Rectangle 7"/>
          <p:cNvSpPr/>
          <p:nvPr/>
        </p:nvSpPr>
        <p:spPr>
          <a:xfrm>
            <a:off x="3170604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4669380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7224121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/>
          <p:cNvSpPr txBox="1"/>
          <p:nvPr/>
        </p:nvSpPr>
        <p:spPr>
          <a:xfrm>
            <a:off x="3051673" y="1268856"/>
            <a:ext cx="141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de départ:</a:t>
            </a:r>
            <a:endParaRPr lang="fr-CH" sz="1200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24" y="1756331"/>
            <a:ext cx="1640341" cy="30844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132504" y="1771571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CH1903+ EPSG:2056</a:t>
            </a:r>
            <a:endParaRPr lang="fr-CH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051673" y="153544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41" y="1756331"/>
            <a:ext cx="1640341" cy="30844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224121" y="177157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RAN 95</a:t>
            </a:r>
            <a:endParaRPr lang="fr-CH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43290" y="1535444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084207" y="2094362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Est/Long</a:t>
            </a:r>
            <a:endParaRPr lang="fr-CH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610591" y="208599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Nord/</a:t>
            </a:r>
            <a:r>
              <a:rPr lang="fr-CH" sz="1100" dirty="0" err="1" smtClean="0"/>
              <a:t>Lat</a:t>
            </a:r>
            <a:endParaRPr lang="fr-CH" sz="11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127993" y="2094362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Altitude/Hauteur</a:t>
            </a:r>
            <a:endParaRPr lang="fr-CH" sz="1100" dirty="0"/>
          </a:p>
        </p:txBody>
      </p:sp>
      <p:sp>
        <p:nvSpPr>
          <p:cNvPr id="24" name="Rectangle 23"/>
          <p:cNvSpPr/>
          <p:nvPr/>
        </p:nvSpPr>
        <p:spPr>
          <a:xfrm>
            <a:off x="3170604" y="294311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/>
          <p:cNvSpPr/>
          <p:nvPr/>
        </p:nvSpPr>
        <p:spPr>
          <a:xfrm>
            <a:off x="4669380" y="2942556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ZoneTexte 25"/>
          <p:cNvSpPr txBox="1"/>
          <p:nvPr/>
        </p:nvSpPr>
        <p:spPr>
          <a:xfrm>
            <a:off x="3102024" y="257745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de la verticale</a:t>
            </a:r>
            <a:endParaRPr lang="fr-CH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102024" y="271529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latin typeface="Symbol" panose="05050102010706020507" pitchFamily="18" charset="2"/>
              </a:rPr>
              <a:t>h</a:t>
            </a:r>
            <a:endParaRPr lang="fr-CH" sz="1100" dirty="0">
              <a:latin typeface="Symbol" panose="05050102010706020507" pitchFamily="18" charset="2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591402" y="271529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Symbol" panose="05050102010706020507" pitchFamily="18" charset="2"/>
              </a:rPr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24121" y="2939542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ZoneTexte 29"/>
          <p:cNvSpPr txBox="1"/>
          <p:nvPr/>
        </p:nvSpPr>
        <p:spPr>
          <a:xfrm>
            <a:off x="7143290" y="2715291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du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52357" y="3410136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d’arrivée:</a:t>
            </a:r>
            <a:endParaRPr lang="fr-CH" sz="12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4" y="3863838"/>
            <a:ext cx="1640341" cy="30844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162984" y="3879078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RGF93 EPSG:2154</a:t>
            </a:r>
            <a:endParaRPr lang="fr-CH" sz="11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2153" y="3642951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21" y="3863838"/>
            <a:ext cx="1640341" cy="308440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7254601" y="3879078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??</a:t>
            </a:r>
            <a:endParaRPr lang="fr-CH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173770" y="364295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38" name="Forme libre 37"/>
          <p:cNvSpPr/>
          <p:nvPr/>
        </p:nvSpPr>
        <p:spPr>
          <a:xfrm>
            <a:off x="3099816" y="3557016"/>
            <a:ext cx="6300216" cy="1700784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24358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Forme libre 38"/>
          <p:cNvSpPr/>
          <p:nvPr/>
        </p:nvSpPr>
        <p:spPr>
          <a:xfrm>
            <a:off x="3099816" y="1423817"/>
            <a:ext cx="6300216" cy="1865482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28930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33502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33502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Rectangle 45"/>
          <p:cNvSpPr/>
          <p:nvPr/>
        </p:nvSpPr>
        <p:spPr>
          <a:xfrm>
            <a:off x="3186057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/>
          <p:cNvSpPr/>
          <p:nvPr/>
        </p:nvSpPr>
        <p:spPr>
          <a:xfrm>
            <a:off x="4684833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Rectangle 47"/>
          <p:cNvSpPr/>
          <p:nvPr/>
        </p:nvSpPr>
        <p:spPr>
          <a:xfrm>
            <a:off x="7239574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" name="ZoneTexte 48"/>
          <p:cNvSpPr txBox="1"/>
          <p:nvPr/>
        </p:nvSpPr>
        <p:spPr>
          <a:xfrm>
            <a:off x="3099660" y="4139626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</a:t>
            </a:r>
            <a:endParaRPr lang="fr-CH" sz="1100" dirty="0"/>
          </a:p>
        </p:txBody>
      </p:sp>
      <p:sp>
        <p:nvSpPr>
          <p:cNvPr id="50" name="ZoneTexte 49"/>
          <p:cNvSpPr txBox="1"/>
          <p:nvPr/>
        </p:nvSpPr>
        <p:spPr>
          <a:xfrm>
            <a:off x="4626044" y="413125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</a:t>
            </a:r>
            <a:endParaRPr lang="fr-CH" sz="11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143446" y="4139626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</a:t>
            </a:r>
            <a:endParaRPr lang="fr-CH" sz="1100" dirty="0"/>
          </a:p>
        </p:txBody>
      </p:sp>
      <p:sp>
        <p:nvSpPr>
          <p:cNvPr id="52" name="Rectangle 51"/>
          <p:cNvSpPr/>
          <p:nvPr/>
        </p:nvSpPr>
        <p:spPr>
          <a:xfrm>
            <a:off x="3186057" y="498837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Rectangle 52"/>
          <p:cNvSpPr/>
          <p:nvPr/>
        </p:nvSpPr>
        <p:spPr>
          <a:xfrm>
            <a:off x="4684833" y="4987820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ZoneTexte 53"/>
          <p:cNvSpPr txBox="1"/>
          <p:nvPr/>
        </p:nvSpPr>
        <p:spPr>
          <a:xfrm>
            <a:off x="3117477" y="462271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de la verticale</a:t>
            </a:r>
            <a:endParaRPr lang="fr-CH" sz="11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117477" y="476055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latin typeface="Symbol" panose="05050102010706020507" pitchFamily="18" charset="2"/>
              </a:rPr>
              <a:t>h</a:t>
            </a:r>
            <a:endParaRPr lang="fr-CH" sz="1100" dirty="0">
              <a:latin typeface="Symbol" panose="05050102010706020507" pitchFamily="18" charset="2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606855" y="4760555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Symbol" panose="05050102010706020507" pitchFamily="18" charset="2"/>
              </a:rPr>
              <a:t>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39574" y="4984806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ZoneTexte 57"/>
          <p:cNvSpPr txBox="1"/>
          <p:nvPr/>
        </p:nvSpPr>
        <p:spPr>
          <a:xfrm>
            <a:off x="7158743" y="4760555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du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7" y="5405813"/>
            <a:ext cx="1198111" cy="31062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7" y="5401459"/>
            <a:ext cx="1750381" cy="31932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569789" y="874460"/>
            <a:ext cx="177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via fichier</a:t>
            </a:r>
            <a:endParaRPr lang="fr-CH" sz="12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160" y="641221"/>
            <a:ext cx="466725" cy="447675"/>
          </a:xfrm>
          <a:prstGeom prst="rect">
            <a:avLst/>
          </a:prstGeom>
        </p:spPr>
      </p:pic>
      <p:sp>
        <p:nvSpPr>
          <p:cNvPr id="63" name="Ellipse 62"/>
          <p:cNvSpPr/>
          <p:nvPr/>
        </p:nvSpPr>
        <p:spPr>
          <a:xfrm>
            <a:off x="30027" y="52779"/>
            <a:ext cx="2832910" cy="99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2 Possibilité de transformation:</a:t>
            </a:r>
          </a:p>
          <a:p>
            <a:pPr algn="ctr"/>
            <a:r>
              <a:rPr lang="fr-CH" dirty="0" smtClean="0"/>
              <a:t>Fichier / point</a:t>
            </a:r>
            <a:endParaRPr lang="fr-CH" dirty="0"/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2760477" y="448056"/>
            <a:ext cx="3697792" cy="363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3" idx="5"/>
            <a:endCxn id="7" idx="1"/>
          </p:cNvCxnSpPr>
          <p:nvPr/>
        </p:nvCxnSpPr>
        <p:spPr>
          <a:xfrm>
            <a:off x="2448067" y="899267"/>
            <a:ext cx="603606" cy="10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53067" y="1779527"/>
            <a:ext cx="2832910" cy="132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Nous rentrons les différents paramètre de départ</a:t>
            </a:r>
            <a:endParaRPr lang="fr-CH" dirty="0"/>
          </a:p>
        </p:txBody>
      </p:sp>
      <p:sp>
        <p:nvSpPr>
          <p:cNvPr id="69" name="Ellipse 68"/>
          <p:cNvSpPr/>
          <p:nvPr/>
        </p:nvSpPr>
        <p:spPr>
          <a:xfrm>
            <a:off x="41640" y="3578844"/>
            <a:ext cx="2832910" cy="938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Nous choisissons les systèmes d’arrivées</a:t>
            </a:r>
            <a:endParaRPr lang="fr-CH" dirty="0"/>
          </a:p>
        </p:txBody>
      </p:sp>
      <p:sp>
        <p:nvSpPr>
          <p:cNvPr id="70" name="Ellipse 69"/>
          <p:cNvSpPr/>
          <p:nvPr/>
        </p:nvSpPr>
        <p:spPr>
          <a:xfrm>
            <a:off x="11683" y="5197332"/>
            <a:ext cx="2832910" cy="938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Calculer la transfo ou ajouter à la carte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438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3744" y="548640"/>
            <a:ext cx="7488936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Forme libre 4"/>
          <p:cNvSpPr/>
          <p:nvPr/>
        </p:nvSpPr>
        <p:spPr>
          <a:xfrm>
            <a:off x="2898648" y="794162"/>
            <a:ext cx="6739128" cy="5076285"/>
          </a:xfrm>
          <a:custGeom>
            <a:avLst/>
            <a:gdLst>
              <a:gd name="connsiteX0" fmla="*/ 0 w 6793992"/>
              <a:gd name="connsiteY0" fmla="*/ 0 h 3849624"/>
              <a:gd name="connsiteX1" fmla="*/ 2066544 w 6793992"/>
              <a:gd name="connsiteY1" fmla="*/ 0 h 3849624"/>
              <a:gd name="connsiteX2" fmla="*/ 2066544 w 6793992"/>
              <a:gd name="connsiteY2" fmla="*/ 338328 h 3849624"/>
              <a:gd name="connsiteX3" fmla="*/ 6793992 w 6793992"/>
              <a:gd name="connsiteY3" fmla="*/ 338328 h 3849624"/>
              <a:gd name="connsiteX4" fmla="*/ 6793992 w 6793992"/>
              <a:gd name="connsiteY4" fmla="*/ 3849624 h 3849624"/>
              <a:gd name="connsiteX5" fmla="*/ 54864 w 6793992"/>
              <a:gd name="connsiteY5" fmla="*/ 3849624 h 3849624"/>
              <a:gd name="connsiteX6" fmla="*/ 54864 w 6793992"/>
              <a:gd name="connsiteY6" fmla="*/ 0 h 3849624"/>
              <a:gd name="connsiteX0" fmla="*/ 122936 w 6739128"/>
              <a:gd name="connsiteY0" fmla="*/ 0 h 3849624"/>
              <a:gd name="connsiteX1" fmla="*/ 2011680 w 6739128"/>
              <a:gd name="connsiteY1" fmla="*/ 0 h 3849624"/>
              <a:gd name="connsiteX2" fmla="*/ 2011680 w 6739128"/>
              <a:gd name="connsiteY2" fmla="*/ 338328 h 3849624"/>
              <a:gd name="connsiteX3" fmla="*/ 6739128 w 6739128"/>
              <a:gd name="connsiteY3" fmla="*/ 338328 h 3849624"/>
              <a:gd name="connsiteX4" fmla="*/ 6739128 w 6739128"/>
              <a:gd name="connsiteY4" fmla="*/ 3849624 h 3849624"/>
              <a:gd name="connsiteX5" fmla="*/ 0 w 6739128"/>
              <a:gd name="connsiteY5" fmla="*/ 3849624 h 3849624"/>
              <a:gd name="connsiteX6" fmla="*/ 0 w 6739128"/>
              <a:gd name="connsiteY6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011680 w 6739128"/>
              <a:gd name="connsiteY0" fmla="*/ 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545080 w 6739128"/>
              <a:gd name="connsiteY0" fmla="*/ 762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545080 w 6739128"/>
              <a:gd name="connsiteY6" fmla="*/ 7620 h 38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128" h="3849624">
                <a:moveTo>
                  <a:pt x="2545080" y="7620"/>
                </a:moveTo>
                <a:lnTo>
                  <a:pt x="2552700" y="330708"/>
                </a:lnTo>
                <a:lnTo>
                  <a:pt x="6739128" y="338328"/>
                </a:lnTo>
                <a:lnTo>
                  <a:pt x="6739128" y="3849624"/>
                </a:lnTo>
                <a:lnTo>
                  <a:pt x="0" y="3849624"/>
                </a:lnTo>
                <a:lnTo>
                  <a:pt x="0" y="0"/>
                </a:lnTo>
                <a:lnTo>
                  <a:pt x="2545080" y="7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455215" y="811171"/>
            <a:ext cx="2329754" cy="420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3051673" y="865059"/>
            <a:ext cx="177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via fichier</a:t>
            </a:r>
            <a:endParaRPr lang="fr-CH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51673" y="2956092"/>
            <a:ext cx="141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de départ:</a:t>
            </a:r>
            <a:endParaRPr lang="fr-CH" sz="1200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24" y="3443567"/>
            <a:ext cx="1640341" cy="30844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132504" y="3458807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CH1903+ EPSG:2056</a:t>
            </a:r>
            <a:endParaRPr lang="fr-CH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051673" y="3222680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41" y="3443567"/>
            <a:ext cx="1640341" cy="30844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224121" y="3458807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RAN 95</a:t>
            </a:r>
            <a:endParaRPr lang="fr-CH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43290" y="322268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52357" y="4128108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d’arrivée:</a:t>
            </a:r>
            <a:endParaRPr lang="fr-CH" sz="12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4" y="4581810"/>
            <a:ext cx="1640341" cy="30844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162984" y="459705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RGF93 EPSG:2154</a:t>
            </a:r>
            <a:endParaRPr lang="fr-CH" sz="11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2153" y="4360923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21" y="4581810"/>
            <a:ext cx="1640341" cy="308440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7254601" y="4597050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??</a:t>
            </a:r>
            <a:endParaRPr lang="fr-CH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173770" y="436092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38" name="Forme libre 37"/>
          <p:cNvSpPr/>
          <p:nvPr/>
        </p:nvSpPr>
        <p:spPr>
          <a:xfrm>
            <a:off x="3099816" y="4274988"/>
            <a:ext cx="6300216" cy="785996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24358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Forme libre 38"/>
          <p:cNvSpPr/>
          <p:nvPr/>
        </p:nvSpPr>
        <p:spPr>
          <a:xfrm>
            <a:off x="3099816" y="3111053"/>
            <a:ext cx="6300216" cy="865895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28930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33502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33502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7" y="5405813"/>
            <a:ext cx="1198111" cy="31062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7" y="5401459"/>
            <a:ext cx="1750381" cy="31932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514925" y="874460"/>
            <a:ext cx="2179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de coordonnées</a:t>
            </a:r>
            <a:endParaRPr lang="fr-CH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16" y="1399143"/>
            <a:ext cx="1892139" cy="331124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3051673" y="1837877"/>
            <a:ext cx="110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Détails fichier:</a:t>
            </a:r>
            <a:endParaRPr lang="fr-CH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3051673" y="2104465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Séparateur</a:t>
            </a:r>
            <a:endParaRPr lang="fr-CH" sz="1100" dirty="0"/>
          </a:p>
        </p:txBody>
      </p:sp>
      <p:sp>
        <p:nvSpPr>
          <p:cNvPr id="77" name="Forme libre 76"/>
          <p:cNvSpPr/>
          <p:nvPr/>
        </p:nvSpPr>
        <p:spPr>
          <a:xfrm>
            <a:off x="3099816" y="1992838"/>
            <a:ext cx="6300216" cy="865895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28930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33502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978408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005840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005840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26" y="2321553"/>
            <a:ext cx="704154" cy="31603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4223354" y="2361035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Colonnes</a:t>
            </a:r>
            <a:endParaRPr lang="fr-CH" sz="1100" dirty="0"/>
          </a:p>
        </p:txBody>
      </p:sp>
      <p:sp>
        <p:nvSpPr>
          <p:cNvPr id="79" name="ZoneTexte 78"/>
          <p:cNvSpPr txBox="1"/>
          <p:nvPr/>
        </p:nvSpPr>
        <p:spPr>
          <a:xfrm>
            <a:off x="4839753" y="210959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Numéro</a:t>
            </a:r>
            <a:endParaRPr lang="fr-CH" sz="11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473292" y="211487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Est/Long</a:t>
            </a:r>
            <a:endParaRPr lang="fr-CH" sz="1100" dirty="0"/>
          </a:p>
        </p:txBody>
      </p:sp>
      <p:sp>
        <p:nvSpPr>
          <p:cNvPr id="81" name="ZoneTexte 80"/>
          <p:cNvSpPr txBox="1"/>
          <p:nvPr/>
        </p:nvSpPr>
        <p:spPr>
          <a:xfrm>
            <a:off x="6139048" y="2112502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Nord/</a:t>
            </a:r>
            <a:r>
              <a:rPr lang="fr-CH" sz="1100" dirty="0" err="1" smtClean="0"/>
              <a:t>Lat</a:t>
            </a:r>
            <a:endParaRPr lang="fr-CH" sz="11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885793" y="2112629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</a:t>
            </a:r>
            <a:endParaRPr lang="fr-CH" sz="1100" dirty="0"/>
          </a:p>
        </p:txBody>
      </p:sp>
      <p:sp>
        <p:nvSpPr>
          <p:cNvPr id="83" name="ZoneTexte 82"/>
          <p:cNvSpPr txBox="1"/>
          <p:nvPr/>
        </p:nvSpPr>
        <p:spPr>
          <a:xfrm>
            <a:off x="7526690" y="2099425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</a:t>
            </a:r>
            <a:r>
              <a:rPr lang="fr-CH" sz="1100" dirty="0" smtClean="0">
                <a:latin typeface="Symbol" panose="05050102010706020507" pitchFamily="18" charset="2"/>
              </a:rPr>
              <a:t>h/x</a:t>
            </a:r>
            <a:endParaRPr lang="fr-CH" sz="1100" dirty="0"/>
          </a:p>
        </p:txBody>
      </p:sp>
      <p:sp>
        <p:nvSpPr>
          <p:cNvPr id="84" name="ZoneTexte 83"/>
          <p:cNvSpPr txBox="1"/>
          <p:nvPr/>
        </p:nvSpPr>
        <p:spPr>
          <a:xfrm>
            <a:off x="8474332" y="210597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1" y="2347869"/>
            <a:ext cx="379945" cy="298111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4944535" y="23660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1</a:t>
            </a:r>
            <a:endParaRPr lang="fr-CH" sz="1100" dirty="0"/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23" y="2347869"/>
            <a:ext cx="379945" cy="298111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5613507" y="23660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2</a:t>
            </a:r>
            <a:endParaRPr lang="fr-CH" sz="1100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24" y="2347869"/>
            <a:ext cx="379945" cy="298111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6324108" y="23660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3</a:t>
            </a:r>
            <a:endParaRPr lang="fr-CH" sz="11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9" y="2344974"/>
            <a:ext cx="379945" cy="298111"/>
          </a:xfrm>
          <a:prstGeom prst="rect">
            <a:avLst/>
          </a:prstGeom>
        </p:spPr>
      </p:pic>
      <p:sp>
        <p:nvSpPr>
          <p:cNvPr id="91" name="ZoneTexte 90"/>
          <p:cNvSpPr txBox="1"/>
          <p:nvPr/>
        </p:nvSpPr>
        <p:spPr>
          <a:xfrm>
            <a:off x="7020073" y="2363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4</a:t>
            </a:r>
            <a:endParaRPr lang="fr-CH" sz="1100" dirty="0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46" y="2344974"/>
            <a:ext cx="379945" cy="298111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7796954" y="236318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5/6</a:t>
            </a:r>
            <a:endParaRPr lang="fr-CH" sz="1100" dirty="0"/>
          </a:p>
        </p:txBody>
      </p:sp>
      <p:pic>
        <p:nvPicPr>
          <p:cNvPr id="94" name="Image 9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59" y="2344974"/>
            <a:ext cx="379945" cy="298111"/>
          </a:xfrm>
          <a:prstGeom prst="rect">
            <a:avLst/>
          </a:prstGeom>
        </p:spPr>
      </p:pic>
      <p:sp>
        <p:nvSpPr>
          <p:cNvPr id="95" name="ZoneTexte 94"/>
          <p:cNvSpPr txBox="1"/>
          <p:nvPr/>
        </p:nvSpPr>
        <p:spPr>
          <a:xfrm>
            <a:off x="8686743" y="2363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7</a:t>
            </a:r>
            <a:endParaRPr lang="fr-CH" sz="1100" dirty="0"/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0160" y="641221"/>
            <a:ext cx="466725" cy="447675"/>
          </a:xfrm>
          <a:prstGeom prst="rect">
            <a:avLst/>
          </a:prstGeom>
        </p:spPr>
      </p:pic>
      <p:sp>
        <p:nvSpPr>
          <p:cNvPr id="97" name="Ellipse 96"/>
          <p:cNvSpPr/>
          <p:nvPr/>
        </p:nvSpPr>
        <p:spPr>
          <a:xfrm>
            <a:off x="56567" y="1929924"/>
            <a:ext cx="2832910" cy="99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Spécifier les séparateurs et le colonne du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27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3744" y="548640"/>
            <a:ext cx="7488936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Forme libre 4"/>
          <p:cNvSpPr/>
          <p:nvPr/>
        </p:nvSpPr>
        <p:spPr>
          <a:xfrm>
            <a:off x="2898648" y="794162"/>
            <a:ext cx="6739128" cy="5076285"/>
          </a:xfrm>
          <a:custGeom>
            <a:avLst/>
            <a:gdLst>
              <a:gd name="connsiteX0" fmla="*/ 0 w 6793992"/>
              <a:gd name="connsiteY0" fmla="*/ 0 h 3849624"/>
              <a:gd name="connsiteX1" fmla="*/ 2066544 w 6793992"/>
              <a:gd name="connsiteY1" fmla="*/ 0 h 3849624"/>
              <a:gd name="connsiteX2" fmla="*/ 2066544 w 6793992"/>
              <a:gd name="connsiteY2" fmla="*/ 338328 h 3849624"/>
              <a:gd name="connsiteX3" fmla="*/ 6793992 w 6793992"/>
              <a:gd name="connsiteY3" fmla="*/ 338328 h 3849624"/>
              <a:gd name="connsiteX4" fmla="*/ 6793992 w 6793992"/>
              <a:gd name="connsiteY4" fmla="*/ 3849624 h 3849624"/>
              <a:gd name="connsiteX5" fmla="*/ 54864 w 6793992"/>
              <a:gd name="connsiteY5" fmla="*/ 3849624 h 3849624"/>
              <a:gd name="connsiteX6" fmla="*/ 54864 w 6793992"/>
              <a:gd name="connsiteY6" fmla="*/ 0 h 3849624"/>
              <a:gd name="connsiteX0" fmla="*/ 122936 w 6739128"/>
              <a:gd name="connsiteY0" fmla="*/ 0 h 3849624"/>
              <a:gd name="connsiteX1" fmla="*/ 2011680 w 6739128"/>
              <a:gd name="connsiteY1" fmla="*/ 0 h 3849624"/>
              <a:gd name="connsiteX2" fmla="*/ 2011680 w 6739128"/>
              <a:gd name="connsiteY2" fmla="*/ 338328 h 3849624"/>
              <a:gd name="connsiteX3" fmla="*/ 6739128 w 6739128"/>
              <a:gd name="connsiteY3" fmla="*/ 338328 h 3849624"/>
              <a:gd name="connsiteX4" fmla="*/ 6739128 w 6739128"/>
              <a:gd name="connsiteY4" fmla="*/ 3849624 h 3849624"/>
              <a:gd name="connsiteX5" fmla="*/ 0 w 6739128"/>
              <a:gd name="connsiteY5" fmla="*/ 3849624 h 3849624"/>
              <a:gd name="connsiteX6" fmla="*/ 0 w 6739128"/>
              <a:gd name="connsiteY6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011680 w 6739128"/>
              <a:gd name="connsiteY0" fmla="*/ 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545080 w 6739128"/>
              <a:gd name="connsiteY0" fmla="*/ 762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545080 w 6739128"/>
              <a:gd name="connsiteY6" fmla="*/ 7620 h 38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128" h="3849624">
                <a:moveTo>
                  <a:pt x="2545080" y="7620"/>
                </a:moveTo>
                <a:lnTo>
                  <a:pt x="2552700" y="330708"/>
                </a:lnTo>
                <a:lnTo>
                  <a:pt x="6739128" y="338328"/>
                </a:lnTo>
                <a:lnTo>
                  <a:pt x="6739128" y="3849624"/>
                </a:lnTo>
                <a:lnTo>
                  <a:pt x="0" y="3849624"/>
                </a:lnTo>
                <a:lnTo>
                  <a:pt x="0" y="0"/>
                </a:lnTo>
                <a:lnTo>
                  <a:pt x="2545080" y="7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455215" y="811171"/>
            <a:ext cx="2329754" cy="420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3051673" y="865059"/>
            <a:ext cx="2179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de coordonnées</a:t>
            </a:r>
            <a:endParaRPr lang="fr-CH" sz="1200" dirty="0"/>
          </a:p>
        </p:txBody>
      </p:sp>
      <p:sp>
        <p:nvSpPr>
          <p:cNvPr id="8" name="Rectangle 7"/>
          <p:cNvSpPr/>
          <p:nvPr/>
        </p:nvSpPr>
        <p:spPr>
          <a:xfrm>
            <a:off x="3170604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2517155</a:t>
            </a:r>
            <a:endParaRPr lang="fr-CH" sz="1200" dirty="0"/>
          </a:p>
        </p:txBody>
      </p:sp>
      <p:sp>
        <p:nvSpPr>
          <p:cNvPr id="9" name="Rectangle 8"/>
          <p:cNvSpPr/>
          <p:nvPr/>
        </p:nvSpPr>
        <p:spPr>
          <a:xfrm>
            <a:off x="4669380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1172993</a:t>
            </a:r>
            <a:endParaRPr lang="fr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7224121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453</a:t>
            </a:r>
            <a:endParaRPr lang="fr-CH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51673" y="1268856"/>
            <a:ext cx="141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de départ:</a:t>
            </a:r>
            <a:endParaRPr lang="fr-CH" sz="1200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24" y="1756331"/>
            <a:ext cx="1640341" cy="30844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132504" y="1771571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CH1903+ EPSG:2056</a:t>
            </a:r>
            <a:endParaRPr lang="fr-CH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051673" y="153544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41" y="1756331"/>
            <a:ext cx="1640341" cy="30844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224121" y="177157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RAN 95</a:t>
            </a:r>
            <a:endParaRPr lang="fr-CH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43290" y="1535444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084207" y="2094362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Est/Long</a:t>
            </a:r>
            <a:endParaRPr lang="fr-CH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610591" y="208599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Nord/</a:t>
            </a:r>
            <a:r>
              <a:rPr lang="fr-CH" sz="1100" dirty="0" err="1" smtClean="0"/>
              <a:t>Lat</a:t>
            </a:r>
            <a:endParaRPr lang="fr-CH" sz="11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127993" y="2094362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Altitude/Hauteur</a:t>
            </a:r>
            <a:endParaRPr lang="fr-CH" sz="1100" dirty="0"/>
          </a:p>
        </p:txBody>
      </p:sp>
      <p:sp>
        <p:nvSpPr>
          <p:cNvPr id="24" name="Rectangle 23"/>
          <p:cNvSpPr/>
          <p:nvPr/>
        </p:nvSpPr>
        <p:spPr>
          <a:xfrm>
            <a:off x="3170604" y="294311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/>
          <p:cNvSpPr/>
          <p:nvPr/>
        </p:nvSpPr>
        <p:spPr>
          <a:xfrm>
            <a:off x="4669380" y="2942556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ZoneTexte 25"/>
          <p:cNvSpPr txBox="1"/>
          <p:nvPr/>
        </p:nvSpPr>
        <p:spPr>
          <a:xfrm>
            <a:off x="3102024" y="257745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de la verticale</a:t>
            </a:r>
            <a:endParaRPr lang="fr-CH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102024" y="271529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latin typeface="Symbol" panose="05050102010706020507" pitchFamily="18" charset="2"/>
              </a:rPr>
              <a:t>h</a:t>
            </a:r>
            <a:endParaRPr lang="fr-CH" sz="1100" dirty="0">
              <a:latin typeface="Symbol" panose="05050102010706020507" pitchFamily="18" charset="2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591402" y="271529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Symbol" panose="05050102010706020507" pitchFamily="18" charset="2"/>
              </a:rPr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24121" y="2939542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ZoneTexte 29"/>
          <p:cNvSpPr txBox="1"/>
          <p:nvPr/>
        </p:nvSpPr>
        <p:spPr>
          <a:xfrm>
            <a:off x="7143290" y="2715291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du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52357" y="3410136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d’arrivée:</a:t>
            </a:r>
            <a:endParaRPr lang="fr-CH" sz="12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4" y="3863838"/>
            <a:ext cx="1640341" cy="30844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162984" y="3879078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RGF93 EPSG:2154</a:t>
            </a:r>
            <a:endParaRPr lang="fr-CH" sz="11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2153" y="3642951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21" y="3863838"/>
            <a:ext cx="1640341" cy="308440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7254601" y="3879078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??</a:t>
            </a:r>
            <a:endParaRPr lang="fr-CH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173770" y="364295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38" name="Forme libre 37"/>
          <p:cNvSpPr/>
          <p:nvPr/>
        </p:nvSpPr>
        <p:spPr>
          <a:xfrm>
            <a:off x="3099816" y="3557016"/>
            <a:ext cx="6300216" cy="1700784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24358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Forme libre 38"/>
          <p:cNvSpPr/>
          <p:nvPr/>
        </p:nvSpPr>
        <p:spPr>
          <a:xfrm>
            <a:off x="3099816" y="1423817"/>
            <a:ext cx="6300216" cy="1865482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28930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33502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33502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Rectangle 45"/>
          <p:cNvSpPr/>
          <p:nvPr/>
        </p:nvSpPr>
        <p:spPr>
          <a:xfrm>
            <a:off x="3186057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/>
          <p:cNvSpPr/>
          <p:nvPr/>
        </p:nvSpPr>
        <p:spPr>
          <a:xfrm>
            <a:off x="4684833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Rectangle 47"/>
          <p:cNvSpPr/>
          <p:nvPr/>
        </p:nvSpPr>
        <p:spPr>
          <a:xfrm>
            <a:off x="7239574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" name="ZoneTexte 48"/>
          <p:cNvSpPr txBox="1"/>
          <p:nvPr/>
        </p:nvSpPr>
        <p:spPr>
          <a:xfrm>
            <a:off x="3099660" y="4139626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</a:t>
            </a:r>
            <a:endParaRPr lang="fr-CH" sz="1100" dirty="0"/>
          </a:p>
        </p:txBody>
      </p:sp>
      <p:sp>
        <p:nvSpPr>
          <p:cNvPr id="50" name="ZoneTexte 49"/>
          <p:cNvSpPr txBox="1"/>
          <p:nvPr/>
        </p:nvSpPr>
        <p:spPr>
          <a:xfrm>
            <a:off x="4626044" y="413125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</a:t>
            </a:r>
            <a:endParaRPr lang="fr-CH" sz="11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143446" y="4139626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</a:t>
            </a:r>
            <a:endParaRPr lang="fr-CH" sz="1100" dirty="0"/>
          </a:p>
        </p:txBody>
      </p:sp>
      <p:sp>
        <p:nvSpPr>
          <p:cNvPr id="52" name="Rectangle 51"/>
          <p:cNvSpPr/>
          <p:nvPr/>
        </p:nvSpPr>
        <p:spPr>
          <a:xfrm>
            <a:off x="3186057" y="498837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Rectangle 52"/>
          <p:cNvSpPr/>
          <p:nvPr/>
        </p:nvSpPr>
        <p:spPr>
          <a:xfrm>
            <a:off x="4684833" y="4987820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ZoneTexte 53"/>
          <p:cNvSpPr txBox="1"/>
          <p:nvPr/>
        </p:nvSpPr>
        <p:spPr>
          <a:xfrm>
            <a:off x="3117477" y="462271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de la verticale</a:t>
            </a:r>
            <a:endParaRPr lang="fr-CH" sz="11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117477" y="476055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latin typeface="Symbol" panose="05050102010706020507" pitchFamily="18" charset="2"/>
              </a:rPr>
              <a:t>h</a:t>
            </a:r>
            <a:endParaRPr lang="fr-CH" sz="1100" dirty="0">
              <a:latin typeface="Symbol" panose="05050102010706020507" pitchFamily="18" charset="2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606855" y="4760555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Symbol" panose="05050102010706020507" pitchFamily="18" charset="2"/>
              </a:rPr>
              <a:t>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39574" y="4984806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ZoneTexte 57"/>
          <p:cNvSpPr txBox="1"/>
          <p:nvPr/>
        </p:nvSpPr>
        <p:spPr>
          <a:xfrm>
            <a:off x="7158743" y="4760555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du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7" y="5405813"/>
            <a:ext cx="1198111" cy="31062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7" y="5401459"/>
            <a:ext cx="1750381" cy="31932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569789" y="874460"/>
            <a:ext cx="177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via fichier</a:t>
            </a:r>
            <a:endParaRPr lang="fr-CH" sz="12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160" y="641221"/>
            <a:ext cx="466725" cy="44767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23" y="5448765"/>
            <a:ext cx="570336" cy="570336"/>
          </a:xfrm>
          <a:prstGeom prst="rect">
            <a:avLst/>
          </a:prstGeom>
        </p:spPr>
      </p:pic>
      <p:sp>
        <p:nvSpPr>
          <p:cNvPr id="64" name="Ellipse 63"/>
          <p:cNvSpPr/>
          <p:nvPr/>
        </p:nvSpPr>
        <p:spPr>
          <a:xfrm>
            <a:off x="4129456" y="4964166"/>
            <a:ext cx="2832910" cy="99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Nous pouvons ajouter à la carte le point rentré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95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6532033" y="3706227"/>
            <a:ext cx="292608" cy="27332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Multiplier 49"/>
          <p:cNvSpPr/>
          <p:nvPr/>
        </p:nvSpPr>
        <p:spPr>
          <a:xfrm>
            <a:off x="7455163" y="6200495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Multiplier 50"/>
          <p:cNvSpPr/>
          <p:nvPr/>
        </p:nvSpPr>
        <p:spPr>
          <a:xfrm>
            <a:off x="7455163" y="6200495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Rectangle 51"/>
          <p:cNvSpPr/>
          <p:nvPr/>
        </p:nvSpPr>
        <p:spPr>
          <a:xfrm>
            <a:off x="6837673" y="3835556"/>
            <a:ext cx="2895018" cy="2724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ZoneTexte 52"/>
          <p:cNvSpPr txBox="1"/>
          <p:nvPr/>
        </p:nvSpPr>
        <p:spPr>
          <a:xfrm>
            <a:off x="6987198" y="3882341"/>
            <a:ext cx="1328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Popup</a:t>
            </a:r>
            <a:endParaRPr lang="fr-CH" dirty="0" smtClean="0"/>
          </a:p>
          <a:p>
            <a:r>
              <a:rPr lang="fr-CH" dirty="0" err="1" smtClean="0"/>
              <a:t>Num</a:t>
            </a:r>
            <a:r>
              <a:rPr lang="fr-CH" dirty="0" smtClean="0"/>
              <a:t> points</a:t>
            </a:r>
          </a:p>
          <a:p>
            <a:r>
              <a:rPr lang="fr-CH" dirty="0" err="1" smtClean="0"/>
              <a:t>Coord</a:t>
            </a:r>
            <a:r>
              <a:rPr lang="fr-CH" dirty="0" smtClean="0"/>
              <a:t> : </a:t>
            </a:r>
            <a:endParaRPr lang="fr-CH" dirty="0"/>
          </a:p>
          <a:p>
            <a:r>
              <a:rPr lang="fr-CH" dirty="0" smtClean="0"/>
              <a:t>RGF93</a:t>
            </a:r>
          </a:p>
          <a:p>
            <a:r>
              <a:rPr lang="fr-CH" dirty="0" smtClean="0"/>
              <a:t>Ch1903</a:t>
            </a:r>
          </a:p>
          <a:p>
            <a:r>
              <a:rPr lang="fr-CH" dirty="0" smtClean="0"/>
              <a:t>Ch1903+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7073844" y="6116235"/>
            <a:ext cx="1823080" cy="28829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Export </a:t>
            </a:r>
            <a:r>
              <a:rPr lang="fr-CH" dirty="0" err="1" smtClean="0"/>
              <a:t>coord</a:t>
            </a:r>
            <a:r>
              <a:rPr lang="fr-CH" dirty="0" smtClean="0"/>
              <a:t> CSV</a:t>
            </a:r>
            <a:endParaRPr lang="fr-CH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24" y="3826497"/>
            <a:ext cx="570336" cy="570336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3417556" y="2284137"/>
            <a:ext cx="3179467" cy="1542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Le point apparaît alors sur la carte et une </a:t>
            </a:r>
            <a:r>
              <a:rPr lang="fr-CH" sz="1600" dirty="0" err="1" smtClean="0"/>
              <a:t>popup</a:t>
            </a:r>
            <a:r>
              <a:rPr lang="fr-CH" sz="1600" dirty="0" smtClean="0"/>
              <a:t> avec les différents systèmes apparaît quand on passe dessus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7133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647</Words>
  <Application>Microsoft Office PowerPoint</Application>
  <PresentationFormat>Grand écran</PresentationFormat>
  <Paragraphs>224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DellaCasa</dc:creator>
  <cp:lastModifiedBy>Bruno DellaCasa</cp:lastModifiedBy>
  <cp:revision>29</cp:revision>
  <dcterms:created xsi:type="dcterms:W3CDTF">2018-02-28T13:26:55Z</dcterms:created>
  <dcterms:modified xsi:type="dcterms:W3CDTF">2018-03-07T17:31:51Z</dcterms:modified>
</cp:coreProperties>
</file>