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242338" cy="29883100"/>
  <p:notesSz cx="29456063" cy="4198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2">
          <p15:clr>
            <a:srgbClr val="A4A3A4"/>
          </p15:clr>
        </p15:guide>
        <p15:guide id="2" pos="6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50" d="100"/>
          <a:sy n="50" d="100"/>
        </p:scale>
        <p:origin x="480" y="29"/>
      </p:cViewPr>
      <p:guideLst>
        <p:guide orient="horz" pos="9412"/>
        <p:guide pos="66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860BEB13-BAF2-4857-9ABD-848710822A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28073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34475" y="3152775"/>
            <a:ext cx="11187113" cy="15736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752" y="19940323"/>
            <a:ext cx="21606572" cy="1889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D82AD22D-DAD0-4D1A-A58F-DAC71751F11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19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22D-DAD0-4D1A-A58F-DAC71751F110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376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55888" y="4891088"/>
            <a:ext cx="15930562" cy="10402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5888" y="15695613"/>
            <a:ext cx="15930562" cy="7215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5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730538" y="1468438"/>
            <a:ext cx="4592637" cy="263874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47863" y="1468438"/>
            <a:ext cx="13630275" cy="263874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86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388" y="7450138"/>
            <a:ext cx="18321337" cy="12430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9388" y="19997738"/>
            <a:ext cx="18321337" cy="65373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48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47863" y="8978900"/>
            <a:ext cx="9110662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10925" y="8978900"/>
            <a:ext cx="9112250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5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590675"/>
            <a:ext cx="18321338" cy="57769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63675" y="7324725"/>
            <a:ext cx="8985250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3675" y="10915650"/>
            <a:ext cx="8985250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753725" y="7324725"/>
            <a:ext cx="9031288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753725" y="10915650"/>
            <a:ext cx="9031288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0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44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52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67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7863" y="8978900"/>
            <a:ext cx="18375312" cy="188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712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1468438"/>
            <a:ext cx="17346612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2432050" y="28660725"/>
            <a:ext cx="725646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CH" altLang="fr-FR" sz="3800">
                <a:solidFill>
                  <a:srgbClr val="4D4D4D"/>
                </a:solidFill>
              </a:rPr>
              <a:t>Prénom nom / date</a:t>
            </a:r>
            <a:endParaRPr lang="fr-FR" altLang="fr-FR" sz="3800">
              <a:solidFill>
                <a:srgbClr val="4D4D4D"/>
              </a:solidFill>
            </a:endParaRP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0563225" y="28514675"/>
            <a:ext cx="10398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CH" altLang="fr-FR" sz="6400">
                <a:solidFill>
                  <a:srgbClr val="4D4D4D"/>
                </a:solidFill>
                <a:latin typeface="Arial Black" panose="020B0A04020102020204" pitchFamily="34" charset="0"/>
              </a:rPr>
              <a:t>Branche ou thème</a:t>
            </a:r>
            <a:endParaRPr lang="fr-FR" altLang="fr-FR" sz="640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2pPr>
      <a:lvl3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3pPr>
      <a:lvl4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4pPr>
      <a:lvl5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5pPr>
      <a:lvl6pPr marL="4572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6pPr>
      <a:lvl7pPr marL="9144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7pPr>
      <a:lvl8pPr marL="13716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8pPr>
      <a:lvl9pPr marL="18288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095375" indent="-1095375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313" indent="-912813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7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6572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6710" y="107902"/>
            <a:ext cx="17593236" cy="4164154"/>
          </a:xfrm>
        </p:spPr>
        <p:txBody>
          <a:bodyPr anchor="ctr"/>
          <a:lstStyle/>
          <a:p>
            <a:r>
              <a:rPr lang="fr-FR" altLang="fr-FR" sz="10000" dirty="0" smtClean="0"/>
              <a:t>Transformation de coordonnées franco-suisse</a:t>
            </a:r>
            <a:endParaRPr lang="fr-FR" altLang="fr-FR" sz="10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620169" y="28103144"/>
            <a:ext cx="19622169" cy="1779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91544" y="28136312"/>
            <a:ext cx="575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CH" sz="8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SIG4</a:t>
            </a:r>
            <a:endParaRPr lang="fr-CH" sz="8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3987" y="28890705"/>
            <a:ext cx="12046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Casa Bruno et </a:t>
            </a: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Bobillier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Quentin mai 2018</a:t>
            </a:r>
            <a:endParaRPr lang="fr-CH" sz="4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6710" y="3924326"/>
            <a:ext cx="170374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smtClean="0"/>
              <a:t>Objectifs</a:t>
            </a:r>
          </a:p>
          <a:p>
            <a:pPr>
              <a:buNone/>
            </a:pPr>
            <a:r>
              <a:rPr lang="fr-CH" sz="4000" dirty="0" smtClean="0"/>
              <a:t>Notre projet consiste à faire un </a:t>
            </a:r>
            <a:r>
              <a:rPr lang="fr-CH" sz="4000" dirty="0" err="1" smtClean="0"/>
              <a:t>géoportail</a:t>
            </a:r>
            <a:r>
              <a:rPr lang="fr-CH" sz="4000" dirty="0" smtClean="0"/>
              <a:t> qui permet de transformer des coordonnées entre la France et la Suisse.</a:t>
            </a:r>
          </a:p>
          <a:p>
            <a:pPr>
              <a:buNone/>
            </a:pPr>
            <a:r>
              <a:rPr lang="fr-CH" sz="4000" dirty="0" smtClean="0"/>
              <a:t>Ce projet a été établi en commun entre la ENSG à Paris et la HEIG-VD à Yverdon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33447" y="7787094"/>
            <a:ext cx="1011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err="1" smtClean="0"/>
              <a:t>Géoportail</a:t>
            </a:r>
            <a:endParaRPr lang="fr-CH" sz="7000" u="sng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2273987" y="4841062"/>
            <a:ext cx="6763006" cy="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96710" y="10054237"/>
            <a:ext cx="18115488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Nous avons configuré notre site pour permettre à l’utilisateur de s’inscrire/se connecter ou continuer sans connexion</a:t>
            </a:r>
          </a:p>
          <a:p>
            <a:pPr>
              <a:buNone/>
            </a:pPr>
            <a:r>
              <a:rPr lang="fr-CH" sz="3800" dirty="0" smtClean="0">
                <a:sym typeface="Wingdings" panose="05000000000000000000" pitchFamily="2" charset="2"/>
              </a:rPr>
              <a:t>Se connecter permet d’enregistrer ses points et de les récupérer lors d’une prochaine connexion</a:t>
            </a:r>
            <a:endParaRPr lang="fr-CH" sz="3800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2233447" y="918922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1. Connexion</a:t>
            </a:r>
            <a:endParaRPr lang="fr-CH" sz="4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297388" y="12781264"/>
            <a:ext cx="961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2. Transformation de coordonnées</a:t>
            </a:r>
            <a:endParaRPr lang="fr-CH" sz="4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73987" y="22662117"/>
            <a:ext cx="9571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3. </a:t>
            </a:r>
            <a:r>
              <a:rPr lang="fr-CH" sz="4400" dirty="0" err="1" smtClean="0"/>
              <a:t>Popup</a:t>
            </a:r>
            <a:r>
              <a:rPr lang="fr-CH" sz="4400" dirty="0" smtClean="0"/>
              <a:t> des coordonnées du points</a:t>
            </a:r>
            <a:endParaRPr lang="fr-CH" sz="4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1903019" y="16602795"/>
            <a:ext cx="70069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transformations planimétriques disponibles sont décrites dans le schéma ci-joint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353048" y="20953313"/>
            <a:ext cx="8059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CH" sz="38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7"/>
          <a:stretch/>
        </p:blipFill>
        <p:spPr>
          <a:xfrm>
            <a:off x="2058266" y="15716207"/>
            <a:ext cx="12262618" cy="395581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297388" y="19614913"/>
            <a:ext cx="17592559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altimétries disponibles sont les hauteurs sur les ellipsoïdes GRS80 et Bessel1841 et les altitudes RAN95, NF02 et IGN69</a:t>
            </a:r>
          </a:p>
          <a:p>
            <a:pPr>
              <a:buNone/>
            </a:pPr>
            <a:r>
              <a:rPr lang="fr-CH" sz="3800" dirty="0" smtClean="0"/>
              <a:t>La déviation de la verticale peut également être transformée.</a:t>
            </a:r>
          </a:p>
          <a:p>
            <a:pPr>
              <a:buNone/>
            </a:pPr>
            <a:r>
              <a:rPr lang="fr-CH" sz="3800" dirty="0" smtClean="0"/>
              <a:t>Nos transformations ont été validées avec des points de référence (&lt;1mm)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40249" y="13789422"/>
            <a:ext cx="734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Transformations par points ou via un fichier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466991" y="23869005"/>
            <a:ext cx="9945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L’utilisateur a la possibilité d’ajouter ses points à la carte. Il peut ainsi choisir ses systèmes de coordonnées. Les différentes coordonnées d’un point sont alors affichées dans une </a:t>
            </a:r>
            <a:r>
              <a:rPr lang="fr-CH" sz="3800" dirty="0" err="1" smtClean="0"/>
              <a:t>popup</a:t>
            </a:r>
            <a:r>
              <a:rPr lang="fr-CH" sz="3800" dirty="0" smtClean="0"/>
              <a:t> que l’utilisateur fait apparaître en cliquant sur le point</a:t>
            </a:r>
          </a:p>
        </p:txBody>
      </p:sp>
      <p:pic>
        <p:nvPicPr>
          <p:cNvPr id="28" name="Image 27" descr="C:\wamp64\www\ProjetDev\docs\geoFS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7401650" y="7800355"/>
            <a:ext cx="2625034" cy="1793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880" y="23744124"/>
            <a:ext cx="7976413" cy="40745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6578" y="12333107"/>
            <a:ext cx="5579872" cy="3443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omatiqueNewA0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D7D7D7"/>
      </a:accent1>
      <a:accent2>
        <a:srgbClr val="FF0000"/>
      </a:accent2>
      <a:accent3>
        <a:srgbClr val="FFFFFF"/>
      </a:accent3>
      <a:accent4>
        <a:srgbClr val="002A56"/>
      </a:accent4>
      <a:accent5>
        <a:srgbClr val="E8E8E8"/>
      </a:accent5>
      <a:accent6>
        <a:srgbClr val="E70000"/>
      </a:accent6>
      <a:hlink>
        <a:srgbClr val="003399"/>
      </a:hlink>
      <a:folHlink>
        <a:srgbClr val="800080"/>
      </a:folHlink>
    </a:clrScheme>
    <a:fontScheme name="GéomatiqueNewA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éomatiqueNewA0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éomatiqueNewA0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de_x0020_logo xmlns="4b181ce3-7ba5-4b6e-978d-55077aa6f33a">Divers</Type_x0020_de_x0020_logo>
    <Commentaire xmlns="4b181ce3-7ba5-4b6e-978d-55077aa6f33a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F9E9E9201744789DF7FE165C042DD" ma:contentTypeVersion="2" ma:contentTypeDescription="Crée un document." ma:contentTypeScope="" ma:versionID="5c5ec55aac8cb094fcf39808e0d694bb">
  <xsd:schema xmlns:xsd="http://www.w3.org/2001/XMLSchema" xmlns:xs="http://www.w3.org/2001/XMLSchema" xmlns:p="http://schemas.microsoft.com/office/2006/metadata/properties" xmlns:ns2="4b181ce3-7ba5-4b6e-978d-55077aa6f33a" targetNamespace="http://schemas.microsoft.com/office/2006/metadata/properties" ma:root="true" ma:fieldsID="dbe77ab5f806669fd6f2ac6b37c6c461" ns2:_="">
    <xsd:import namespace="4b181ce3-7ba5-4b6e-978d-55077aa6f33a"/>
    <xsd:element name="properties">
      <xsd:complexType>
        <xsd:sequence>
          <xsd:element name="documentManagement">
            <xsd:complexType>
              <xsd:all>
                <xsd:element ref="ns2:Commentaire" minOccurs="0"/>
                <xsd:element ref="ns2:Type_x0020_de_x0020_log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81ce3-7ba5-4b6e-978d-55077aa6f33a" elementFormDefault="qualified">
    <xsd:import namespace="http://schemas.microsoft.com/office/2006/documentManagement/types"/>
    <xsd:import namespace="http://schemas.microsoft.com/office/infopath/2007/PartnerControls"/>
    <xsd:element name="Commentaire" ma:index="2" nillable="true" ma:displayName="Commentaire" ma:internalName="Commentaire">
      <xsd:simpleType>
        <xsd:restriction base="dms:Text">
          <xsd:maxLength value="255"/>
        </xsd:restriction>
      </xsd:simpleType>
    </xsd:element>
    <xsd:element name="Type_x0020_de_x0020_logo" ma:index="3" ma:displayName="Type de fichier" ma:default="Divers" ma:format="Dropdown" ma:internalName="Type_x0020_de_x0020_logo">
      <xsd:simpleType>
        <xsd:restriction base="dms:Choice">
          <xsd:enumeration value="Bachelor"/>
          <xsd:enumeration value="HEIG-VD"/>
          <xsd:enumeration value="HES-SO"/>
          <xsd:enumeration value="Info"/>
          <xsd:enumeration value="EC+G"/>
          <xsd:enumeration value="G2C"/>
          <xsd:enumeration value="GCI"/>
          <xsd:enumeration value="GEN"/>
          <xsd:enumeration value="GGT"/>
          <xsd:enumeration value="MIT"/>
          <xsd:enumeration value="SQ"/>
          <xsd:enumeration value="CCDR"/>
          <xsd:enumeration value="Div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367240-BE19-45E0-9C77-61269D87C3F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b181ce3-7ba5-4b6e-978d-55077aa6f33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91A9DB-3E3D-4FDF-9752-B789292A635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7BAF9A5-3F64-4A80-AE65-AE7281E6E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81ce3-7ba5-4b6e-978d-55077aa6f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2491F65-AE5A-4947-ACB1-E77E8CEFDC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ModeleGEO_AfficheA1</Template>
  <TotalTime>215</TotalTime>
  <Words>200</Words>
  <Application>Microsoft Office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GéomatiqueNewA0</vt:lpstr>
      <vt:lpstr>Transformation de coordonnées franco-suisse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Cannelle Bertrand</dc:creator>
  <cp:lastModifiedBy>Bruno DellaCasa</cp:lastModifiedBy>
  <cp:revision>59</cp:revision>
  <cp:lastPrinted>2018-05-07T09:52:07Z</cp:lastPrinted>
  <dcterms:created xsi:type="dcterms:W3CDTF">2015-02-18T07:42:42Z</dcterms:created>
  <dcterms:modified xsi:type="dcterms:W3CDTF">2018-05-12T07:10:20Z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antaires">
    <vt:lpwstr>Modèle d'affiche Géomatique format A1</vt:lpwstr>
  </property>
  <property fmtid="{D5CDD505-2E9C-101B-9397-08002B2CF9AE}" pid="3" name="ContentType">
    <vt:lpwstr>Document</vt:lpwstr>
  </property>
  <property fmtid="{D5CDD505-2E9C-101B-9397-08002B2CF9AE}" pid="4" name="Order">
    <vt:lpwstr>1200.00000000000</vt:lpwstr>
  </property>
  <property fmtid="{D5CDD505-2E9C-101B-9397-08002B2CF9AE}" pid="5" name="Type de logo">
    <vt:lpwstr>Divers</vt:lpwstr>
  </property>
  <property fmtid="{D5CDD505-2E9C-101B-9397-08002B2CF9AE}" pid="6" name="Commentaire">
    <vt:lpwstr/>
  </property>
</Properties>
</file>