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055BC-051B-45C9-B182-5A42CC33E93B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1D2FC5A6-F110-4355-9641-66A96C0E8C5F}">
      <dgm:prSet phldrT="[Texte]" custT="1"/>
      <dgm:spPr/>
      <dgm:t>
        <a:bodyPr/>
        <a:lstStyle/>
        <a:p>
          <a:r>
            <a:rPr lang="fr-FR" sz="2500" dirty="0" smtClean="0"/>
            <a:t>Chef de projet</a:t>
          </a:r>
        </a:p>
      </dgm:t>
    </dgm:pt>
    <dgm:pt modelId="{2B0F6A30-B055-43AE-8D3A-C4B91BA48BAA}" type="parTrans" cxnId="{DBCED477-DEDE-4787-A6A7-062C19B79B1C}">
      <dgm:prSet/>
      <dgm:spPr/>
      <dgm:t>
        <a:bodyPr/>
        <a:lstStyle/>
        <a:p>
          <a:endParaRPr lang="fr-FR"/>
        </a:p>
      </dgm:t>
    </dgm:pt>
    <dgm:pt modelId="{CD2E3023-8964-445F-A5CD-B7DF246A892C}" type="sibTrans" cxnId="{DBCED477-DEDE-4787-A6A7-062C19B79B1C}">
      <dgm:prSet custT="1"/>
      <dgm:spPr/>
      <dgm:t>
        <a:bodyPr/>
        <a:lstStyle/>
        <a:p>
          <a:pPr algn="ctr"/>
          <a:r>
            <a:rPr lang="fr-FR" sz="1000" dirty="0" err="1" smtClean="0"/>
            <a:t>M.Messiaen</a:t>
          </a:r>
          <a:endParaRPr lang="fr-FR" sz="1000" dirty="0"/>
        </a:p>
      </dgm:t>
    </dgm:pt>
    <dgm:pt modelId="{25FC1739-472F-46E8-AF28-2AA659E8555C}" type="asst">
      <dgm:prSet phldrT="[Texte]" custT="1"/>
      <dgm:spPr/>
      <dgm:t>
        <a:bodyPr/>
        <a:lstStyle/>
        <a:p>
          <a:r>
            <a:rPr lang="fr-FR" sz="2500" dirty="0" smtClean="0"/>
            <a:t>Chef de projet (inter)</a:t>
          </a:r>
          <a:endParaRPr lang="fr-FR" sz="2500" dirty="0"/>
        </a:p>
      </dgm:t>
    </dgm:pt>
    <dgm:pt modelId="{A51994B5-F686-433D-853F-57EDE00B0075}" type="parTrans" cxnId="{662367EF-E2E9-42CD-9690-EA274FCD4DA0}">
      <dgm:prSet/>
      <dgm:spPr/>
      <dgm:t>
        <a:bodyPr/>
        <a:lstStyle/>
        <a:p>
          <a:endParaRPr lang="fr-FR"/>
        </a:p>
      </dgm:t>
    </dgm:pt>
    <dgm:pt modelId="{DACC219B-6A31-49E3-98F7-FEF9BAF811B1}" type="sibTrans" cxnId="{662367EF-E2E9-42CD-9690-EA274FCD4DA0}">
      <dgm:prSet custT="1"/>
      <dgm:spPr/>
      <dgm:t>
        <a:bodyPr/>
        <a:lstStyle/>
        <a:p>
          <a:pPr algn="ctr"/>
          <a:r>
            <a:rPr lang="fr-FR" sz="1000" dirty="0" smtClean="0"/>
            <a:t>M. Bobillier</a:t>
          </a:r>
          <a:endParaRPr lang="fr-FR" sz="1000" dirty="0"/>
        </a:p>
      </dgm:t>
    </dgm:pt>
    <dgm:pt modelId="{9A9BA4F0-9650-4058-8C0E-4D054F893CEA}">
      <dgm:prSet phldrT="[Texte]"/>
      <dgm:spPr/>
      <dgm:t>
        <a:bodyPr/>
        <a:lstStyle/>
        <a:p>
          <a:r>
            <a:rPr lang="fr-FR" dirty="0" smtClean="0"/>
            <a:t>Interface Web</a:t>
          </a:r>
          <a:endParaRPr lang="fr-FR" dirty="0"/>
        </a:p>
      </dgm:t>
    </dgm:pt>
    <dgm:pt modelId="{33037FC0-D58B-440C-AF7D-2A1677AF2C0A}" type="parTrans" cxnId="{A36FEFCC-B51E-433F-ABD3-C50E3DA6F7B2}">
      <dgm:prSet/>
      <dgm:spPr/>
      <dgm:t>
        <a:bodyPr/>
        <a:lstStyle/>
        <a:p>
          <a:endParaRPr lang="fr-FR"/>
        </a:p>
      </dgm:t>
    </dgm:pt>
    <dgm:pt modelId="{8EB957E8-4774-4021-87D4-BBCC6F945EB2}" type="sibTrans" cxnId="{A36FEFCC-B51E-433F-ABD3-C50E3DA6F7B2}">
      <dgm:prSet/>
      <dgm:spPr/>
      <dgm:t>
        <a:bodyPr/>
        <a:lstStyle/>
        <a:p>
          <a:pPr algn="l"/>
          <a:r>
            <a:rPr lang="fr-FR" dirty="0" err="1" smtClean="0"/>
            <a:t>M.Messiaen</a:t>
          </a:r>
          <a:r>
            <a:rPr lang="fr-FR" dirty="0" smtClean="0"/>
            <a:t> et M. </a:t>
          </a:r>
          <a:r>
            <a:rPr lang="fr-FR" dirty="0" err="1" smtClean="0"/>
            <a:t>Della</a:t>
          </a:r>
          <a:r>
            <a:rPr lang="fr-FR" dirty="0" smtClean="0"/>
            <a:t> Casa</a:t>
          </a:r>
          <a:endParaRPr lang="fr-FR" dirty="0"/>
        </a:p>
      </dgm:t>
    </dgm:pt>
    <dgm:pt modelId="{E482D567-41C2-4C4F-8C21-62FC5B352369}">
      <dgm:prSet phldrT="[Texte]"/>
      <dgm:spPr/>
      <dgm:t>
        <a:bodyPr/>
        <a:lstStyle/>
        <a:p>
          <a:r>
            <a:rPr lang="fr-FR" dirty="0" smtClean="0"/>
            <a:t>Calcul Géodésique</a:t>
          </a:r>
          <a:endParaRPr lang="fr-FR" dirty="0"/>
        </a:p>
      </dgm:t>
    </dgm:pt>
    <dgm:pt modelId="{F04B11F9-EA34-4E7C-A769-782E571266F0}" type="parTrans" cxnId="{05535A8D-7F49-43BA-B112-194A6AFE54F7}">
      <dgm:prSet/>
      <dgm:spPr/>
      <dgm:t>
        <a:bodyPr/>
        <a:lstStyle/>
        <a:p>
          <a:endParaRPr lang="fr-FR"/>
        </a:p>
      </dgm:t>
    </dgm:pt>
    <dgm:pt modelId="{2A1F8839-2483-4BC1-9571-B0C2F2221DF2}" type="sibTrans" cxnId="{05535A8D-7F49-43BA-B112-194A6AFE54F7}">
      <dgm:prSet/>
      <dgm:spPr/>
      <dgm:t>
        <a:bodyPr/>
        <a:lstStyle/>
        <a:p>
          <a:pPr algn="ctr"/>
          <a:r>
            <a:rPr lang="fr-FR" dirty="0" smtClean="0"/>
            <a:t>M. Lecompte et M. Bobillier</a:t>
          </a:r>
          <a:endParaRPr lang="fr-FR" dirty="0"/>
        </a:p>
      </dgm:t>
    </dgm:pt>
    <dgm:pt modelId="{BC0F1B36-1771-4DC2-A086-A313116E3763}">
      <dgm:prSet/>
      <dgm:spPr/>
      <dgm:t>
        <a:bodyPr/>
        <a:lstStyle/>
        <a:p>
          <a:r>
            <a:rPr lang="fr-FR" dirty="0" smtClean="0"/>
            <a:t>Transformation France</a:t>
          </a:r>
          <a:endParaRPr lang="fr-FR" dirty="0"/>
        </a:p>
      </dgm:t>
    </dgm:pt>
    <dgm:pt modelId="{28708F4A-4A5F-4C23-9095-9CC50F75A4E5}" type="parTrans" cxnId="{E1A2A026-7835-4CF4-983A-1AB80E1524BB}">
      <dgm:prSet/>
      <dgm:spPr/>
      <dgm:t>
        <a:bodyPr/>
        <a:lstStyle/>
        <a:p>
          <a:endParaRPr lang="fr-FR"/>
        </a:p>
      </dgm:t>
    </dgm:pt>
    <dgm:pt modelId="{A081F10B-8186-453B-B350-84572119CB8B}" type="sibTrans" cxnId="{E1A2A026-7835-4CF4-983A-1AB80E1524BB}">
      <dgm:prSet custT="1"/>
      <dgm:spPr/>
      <dgm:t>
        <a:bodyPr/>
        <a:lstStyle/>
        <a:p>
          <a:pPr algn="ctr"/>
          <a:r>
            <a:rPr lang="fr-FR" sz="1000" dirty="0" err="1" smtClean="0"/>
            <a:t>M.Lecompte</a:t>
          </a:r>
          <a:r>
            <a:rPr lang="fr-FR" sz="2000" dirty="0" smtClean="0"/>
            <a:t> </a:t>
          </a:r>
          <a:endParaRPr lang="fr-FR" sz="2000" dirty="0"/>
        </a:p>
      </dgm:t>
    </dgm:pt>
    <dgm:pt modelId="{418F248A-F987-4C58-BB02-5240F1301C08}">
      <dgm:prSet/>
      <dgm:spPr/>
      <dgm:t>
        <a:bodyPr/>
        <a:lstStyle/>
        <a:p>
          <a:r>
            <a:rPr lang="fr-FR" dirty="0" smtClean="0"/>
            <a:t>Transformation Suisse</a:t>
          </a:r>
          <a:endParaRPr lang="fr-FR" dirty="0"/>
        </a:p>
      </dgm:t>
    </dgm:pt>
    <dgm:pt modelId="{4103D902-3890-4FA2-82CE-E499AAF29897}" type="parTrans" cxnId="{29A8265B-AB0C-4DBF-BA0F-88E36C1EDD1A}">
      <dgm:prSet/>
      <dgm:spPr/>
      <dgm:t>
        <a:bodyPr/>
        <a:lstStyle/>
        <a:p>
          <a:endParaRPr lang="fr-FR"/>
        </a:p>
      </dgm:t>
    </dgm:pt>
    <dgm:pt modelId="{75079169-F17A-4A4A-B26F-41E9CD0617FF}" type="sibTrans" cxnId="{29A8265B-AB0C-4DBF-BA0F-88E36C1EDD1A}">
      <dgm:prSet custT="1"/>
      <dgm:spPr/>
      <dgm:t>
        <a:bodyPr/>
        <a:lstStyle/>
        <a:p>
          <a:pPr algn="ctr"/>
          <a:r>
            <a:rPr lang="fr-FR" sz="1000" dirty="0" smtClean="0"/>
            <a:t>M. Bobillier</a:t>
          </a:r>
          <a:endParaRPr lang="fr-FR" sz="1000" dirty="0"/>
        </a:p>
      </dgm:t>
    </dgm:pt>
    <dgm:pt modelId="{F2429B99-A099-4A69-BC86-FF8044352C79}">
      <dgm:prSet/>
      <dgm:spPr/>
      <dgm:t>
        <a:bodyPr/>
        <a:lstStyle/>
        <a:p>
          <a:r>
            <a:rPr lang="fr-FR" dirty="0" smtClean="0"/>
            <a:t>Développement informatique</a:t>
          </a:r>
          <a:endParaRPr lang="fr-FR" dirty="0"/>
        </a:p>
      </dgm:t>
    </dgm:pt>
    <dgm:pt modelId="{79E57F59-B507-46B3-9FD5-022112102343}" type="parTrans" cxnId="{A768293A-71D5-4127-8DC4-A4670B857C63}">
      <dgm:prSet/>
      <dgm:spPr/>
      <dgm:t>
        <a:bodyPr/>
        <a:lstStyle/>
        <a:p>
          <a:endParaRPr lang="fr-FR"/>
        </a:p>
      </dgm:t>
    </dgm:pt>
    <dgm:pt modelId="{D052066D-DAD3-4E98-9338-E8A44D765F48}" type="sibTrans" cxnId="{A768293A-71D5-4127-8DC4-A4670B857C63}">
      <dgm:prSet custT="1"/>
      <dgm:spPr/>
      <dgm:t>
        <a:bodyPr/>
        <a:lstStyle/>
        <a:p>
          <a:pPr algn="ctr"/>
          <a:r>
            <a:rPr lang="fr-FR" sz="1000" dirty="0" smtClean="0"/>
            <a:t>Tous les collaborateurs</a:t>
          </a:r>
          <a:endParaRPr lang="fr-FR" sz="1000" dirty="0"/>
        </a:p>
      </dgm:t>
    </dgm:pt>
    <dgm:pt modelId="{E1096A6C-93AB-4C43-A823-95F5D0FCCFC9}" type="pres">
      <dgm:prSet presAssocID="{5C4055BC-051B-45C9-B182-5A42CC33E9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78D114-96D3-46DF-A9D5-59B877EF459F}" type="pres">
      <dgm:prSet presAssocID="{1D2FC5A6-F110-4355-9641-66A96C0E8C5F}" presName="hierRoot1" presStyleCnt="0">
        <dgm:presLayoutVars>
          <dgm:hierBranch val="init"/>
        </dgm:presLayoutVars>
      </dgm:prSet>
      <dgm:spPr/>
    </dgm:pt>
    <dgm:pt modelId="{1225D112-A512-45EC-9499-9670CB0A6389}" type="pres">
      <dgm:prSet presAssocID="{1D2FC5A6-F110-4355-9641-66A96C0E8C5F}" presName="rootComposite1" presStyleCnt="0"/>
      <dgm:spPr/>
    </dgm:pt>
    <dgm:pt modelId="{1E5E21C8-53EA-4E61-9931-C203DE5CC850}" type="pres">
      <dgm:prSet presAssocID="{1D2FC5A6-F110-4355-9641-66A96C0E8C5F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589A86D9-C791-422D-BA81-D1DCCB902B90}" type="pres">
      <dgm:prSet presAssocID="{1D2FC5A6-F110-4355-9641-66A96C0E8C5F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B8E6030-74B4-472E-9B5F-F2A6ED2F4F67}" type="pres">
      <dgm:prSet presAssocID="{1D2FC5A6-F110-4355-9641-66A96C0E8C5F}" presName="rootConnector1" presStyleLbl="node1" presStyleIdx="0" presStyleCnt="5"/>
      <dgm:spPr/>
    </dgm:pt>
    <dgm:pt modelId="{BD063EA0-7523-4090-BC08-F70B37FEABAE}" type="pres">
      <dgm:prSet presAssocID="{1D2FC5A6-F110-4355-9641-66A96C0E8C5F}" presName="hierChild2" presStyleCnt="0"/>
      <dgm:spPr/>
    </dgm:pt>
    <dgm:pt modelId="{4085EC4F-4F01-492B-A914-8DE1E77204C6}" type="pres">
      <dgm:prSet presAssocID="{33037FC0-D58B-440C-AF7D-2A1677AF2C0A}" presName="Name37" presStyleLbl="parChTrans1D2" presStyleIdx="0" presStyleCnt="4"/>
      <dgm:spPr/>
    </dgm:pt>
    <dgm:pt modelId="{080C08A3-3519-450C-BF1E-B4CD817A6C2E}" type="pres">
      <dgm:prSet presAssocID="{9A9BA4F0-9650-4058-8C0E-4D054F893CEA}" presName="hierRoot2" presStyleCnt="0">
        <dgm:presLayoutVars>
          <dgm:hierBranch val="init"/>
        </dgm:presLayoutVars>
      </dgm:prSet>
      <dgm:spPr/>
    </dgm:pt>
    <dgm:pt modelId="{C53A65DB-79B6-4804-AD61-2D92413FCDD7}" type="pres">
      <dgm:prSet presAssocID="{9A9BA4F0-9650-4058-8C0E-4D054F893CEA}" presName="rootComposite" presStyleCnt="0"/>
      <dgm:spPr/>
    </dgm:pt>
    <dgm:pt modelId="{517FF809-1EA1-44D9-9AA1-EE1CCACF8A07}" type="pres">
      <dgm:prSet presAssocID="{9A9BA4F0-9650-4058-8C0E-4D054F893CEA}" presName="rootText" presStyleLbl="node1" presStyleIdx="0" presStyleCnt="5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F127770C-3B00-4644-AA09-5C92F9FACBE7}" type="pres">
      <dgm:prSet presAssocID="{9A9BA4F0-9650-4058-8C0E-4D054F893CEA}" presName="titleText2" presStyleLbl="fgAcc1" presStyleIdx="0" presStyleCnt="5">
        <dgm:presLayoutVars>
          <dgm:chMax val="0"/>
          <dgm:chPref val="0"/>
        </dgm:presLayoutVars>
      </dgm:prSet>
      <dgm:spPr/>
    </dgm:pt>
    <dgm:pt modelId="{2BA604EF-F73E-40E5-85A7-C1E3623226BD}" type="pres">
      <dgm:prSet presAssocID="{9A9BA4F0-9650-4058-8C0E-4D054F893CEA}" presName="rootConnector" presStyleLbl="node2" presStyleIdx="0" presStyleCnt="0"/>
      <dgm:spPr/>
    </dgm:pt>
    <dgm:pt modelId="{72EFBD71-DC19-4E81-A1DD-90671CC6EB23}" type="pres">
      <dgm:prSet presAssocID="{9A9BA4F0-9650-4058-8C0E-4D054F893CEA}" presName="hierChild4" presStyleCnt="0"/>
      <dgm:spPr/>
    </dgm:pt>
    <dgm:pt modelId="{95694BF9-CCCB-4EEC-822B-A3E1ABCE4805}" type="pres">
      <dgm:prSet presAssocID="{9A9BA4F0-9650-4058-8C0E-4D054F893CEA}" presName="hierChild5" presStyleCnt="0"/>
      <dgm:spPr/>
    </dgm:pt>
    <dgm:pt modelId="{65248744-C3BA-4246-9DD2-6A603E56B2F3}" type="pres">
      <dgm:prSet presAssocID="{F04B11F9-EA34-4E7C-A769-782E571266F0}" presName="Name37" presStyleLbl="parChTrans1D2" presStyleIdx="1" presStyleCnt="4"/>
      <dgm:spPr/>
    </dgm:pt>
    <dgm:pt modelId="{517D66A9-3106-4384-B6C6-09E07AFE8C60}" type="pres">
      <dgm:prSet presAssocID="{E482D567-41C2-4C4F-8C21-62FC5B352369}" presName="hierRoot2" presStyleCnt="0">
        <dgm:presLayoutVars>
          <dgm:hierBranch val="init"/>
        </dgm:presLayoutVars>
      </dgm:prSet>
      <dgm:spPr/>
    </dgm:pt>
    <dgm:pt modelId="{E970181F-4578-40E6-8B4B-BF30D747CB8D}" type="pres">
      <dgm:prSet presAssocID="{E482D567-41C2-4C4F-8C21-62FC5B352369}" presName="rootComposite" presStyleCnt="0"/>
      <dgm:spPr/>
    </dgm:pt>
    <dgm:pt modelId="{E9E517AD-6D6C-4AE2-8124-62FDDC6BFECF}" type="pres">
      <dgm:prSet presAssocID="{E482D567-41C2-4C4F-8C21-62FC5B352369}" presName="rootText" presStyleLbl="node1" presStyleIdx="1" presStyleCnt="5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F32FA859-FFF2-4890-AE43-2FAB314C94FA}" type="pres">
      <dgm:prSet presAssocID="{E482D567-41C2-4C4F-8C21-62FC5B352369}" presName="titleText2" presStyleLbl="fgAcc1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C62392D9-AAE2-4E80-964F-F969D293B527}" type="pres">
      <dgm:prSet presAssocID="{E482D567-41C2-4C4F-8C21-62FC5B352369}" presName="rootConnector" presStyleLbl="node2" presStyleIdx="0" presStyleCnt="0"/>
      <dgm:spPr/>
    </dgm:pt>
    <dgm:pt modelId="{0552D877-5BC5-4F88-912E-D6461E0E19E8}" type="pres">
      <dgm:prSet presAssocID="{E482D567-41C2-4C4F-8C21-62FC5B352369}" presName="hierChild4" presStyleCnt="0"/>
      <dgm:spPr/>
    </dgm:pt>
    <dgm:pt modelId="{0148A58B-3785-4C9C-B364-8DBC9C9FD689}" type="pres">
      <dgm:prSet presAssocID="{28708F4A-4A5F-4C23-9095-9CC50F75A4E5}" presName="Name37" presStyleLbl="parChTrans1D3" presStyleIdx="0" presStyleCnt="2"/>
      <dgm:spPr/>
    </dgm:pt>
    <dgm:pt modelId="{7D20D5AE-BAA4-4163-B5E5-390C07437DAE}" type="pres">
      <dgm:prSet presAssocID="{BC0F1B36-1771-4DC2-A086-A313116E3763}" presName="hierRoot2" presStyleCnt="0">
        <dgm:presLayoutVars>
          <dgm:hierBranch val="init"/>
        </dgm:presLayoutVars>
      </dgm:prSet>
      <dgm:spPr/>
    </dgm:pt>
    <dgm:pt modelId="{025B52B9-2794-4C66-8115-1F32AE59E298}" type="pres">
      <dgm:prSet presAssocID="{BC0F1B36-1771-4DC2-A086-A313116E3763}" presName="rootComposite" presStyleCnt="0"/>
      <dgm:spPr/>
    </dgm:pt>
    <dgm:pt modelId="{C96883B7-3123-4D82-A555-D644D774151F}" type="pres">
      <dgm:prSet presAssocID="{BC0F1B36-1771-4DC2-A086-A313116E3763}" presName="rootText" presStyleLbl="node1" presStyleIdx="2" presStyleCnt="5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C6ED420-8F11-46D5-ACD7-6B10AD5209F5}" type="pres">
      <dgm:prSet presAssocID="{BC0F1B36-1771-4DC2-A086-A313116E3763}" presName="titleText2" presStyleLbl="fgAcc1" presStyleIdx="2" presStyleCnt="5">
        <dgm:presLayoutVars>
          <dgm:chMax val="0"/>
          <dgm:chPref val="0"/>
        </dgm:presLayoutVars>
      </dgm:prSet>
      <dgm:spPr/>
    </dgm:pt>
    <dgm:pt modelId="{F5F47991-3B02-490B-AF93-C306E97BEC1B}" type="pres">
      <dgm:prSet presAssocID="{BC0F1B36-1771-4DC2-A086-A313116E3763}" presName="rootConnector" presStyleLbl="node3" presStyleIdx="0" presStyleCnt="0"/>
      <dgm:spPr/>
    </dgm:pt>
    <dgm:pt modelId="{4AD31827-5084-4295-A940-B7D55E809EC5}" type="pres">
      <dgm:prSet presAssocID="{BC0F1B36-1771-4DC2-A086-A313116E3763}" presName="hierChild4" presStyleCnt="0"/>
      <dgm:spPr/>
    </dgm:pt>
    <dgm:pt modelId="{67AA1FBA-B81C-4D6C-BF24-C240CE265C4F}" type="pres">
      <dgm:prSet presAssocID="{BC0F1B36-1771-4DC2-A086-A313116E3763}" presName="hierChild5" presStyleCnt="0"/>
      <dgm:spPr/>
    </dgm:pt>
    <dgm:pt modelId="{089EBBBC-96F2-4758-88BD-6B3B447E9823}" type="pres">
      <dgm:prSet presAssocID="{4103D902-3890-4FA2-82CE-E499AAF29897}" presName="Name37" presStyleLbl="parChTrans1D3" presStyleIdx="1" presStyleCnt="2"/>
      <dgm:spPr/>
    </dgm:pt>
    <dgm:pt modelId="{BB2E4FA7-6410-4E3F-8203-3A5B27E12974}" type="pres">
      <dgm:prSet presAssocID="{418F248A-F987-4C58-BB02-5240F1301C08}" presName="hierRoot2" presStyleCnt="0">
        <dgm:presLayoutVars>
          <dgm:hierBranch val="init"/>
        </dgm:presLayoutVars>
      </dgm:prSet>
      <dgm:spPr/>
    </dgm:pt>
    <dgm:pt modelId="{4714880F-572F-44E6-93A5-D372A56D5895}" type="pres">
      <dgm:prSet presAssocID="{418F248A-F987-4C58-BB02-5240F1301C08}" presName="rootComposite" presStyleCnt="0"/>
      <dgm:spPr/>
    </dgm:pt>
    <dgm:pt modelId="{BF0F25E3-30B5-41F8-946C-D44BC06FD9C8}" type="pres">
      <dgm:prSet presAssocID="{418F248A-F987-4C58-BB02-5240F1301C08}" presName="rootText" presStyleLbl="node1" presStyleIdx="3" presStyleCnt="5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427F1A2-6704-4A2D-8CDB-0351B73567F1}" type="pres">
      <dgm:prSet presAssocID="{418F248A-F987-4C58-BB02-5240F1301C08}" presName="titleText2" presStyleLbl="fgAcc1" presStyleIdx="3" presStyleCnt="5">
        <dgm:presLayoutVars>
          <dgm:chMax val="0"/>
          <dgm:chPref val="0"/>
        </dgm:presLayoutVars>
      </dgm:prSet>
      <dgm:spPr/>
    </dgm:pt>
    <dgm:pt modelId="{4A206C0F-73EA-46B1-B71B-81CFB4985DFA}" type="pres">
      <dgm:prSet presAssocID="{418F248A-F987-4C58-BB02-5240F1301C08}" presName="rootConnector" presStyleLbl="node3" presStyleIdx="0" presStyleCnt="0"/>
      <dgm:spPr/>
    </dgm:pt>
    <dgm:pt modelId="{765053C5-761C-4230-B0BF-C4763AB2DDCD}" type="pres">
      <dgm:prSet presAssocID="{418F248A-F987-4C58-BB02-5240F1301C08}" presName="hierChild4" presStyleCnt="0"/>
      <dgm:spPr/>
    </dgm:pt>
    <dgm:pt modelId="{0FCE2562-75E5-47B0-92AF-C49CB8C96D67}" type="pres">
      <dgm:prSet presAssocID="{418F248A-F987-4C58-BB02-5240F1301C08}" presName="hierChild5" presStyleCnt="0"/>
      <dgm:spPr/>
    </dgm:pt>
    <dgm:pt modelId="{14CF492B-BE85-43B1-AB90-675979B06BC6}" type="pres">
      <dgm:prSet presAssocID="{E482D567-41C2-4C4F-8C21-62FC5B352369}" presName="hierChild5" presStyleCnt="0"/>
      <dgm:spPr/>
    </dgm:pt>
    <dgm:pt modelId="{C4B223D0-B1CD-497A-BB52-18C4846F0CF7}" type="pres">
      <dgm:prSet presAssocID="{79E57F59-B507-46B3-9FD5-022112102343}" presName="Name37" presStyleLbl="parChTrans1D2" presStyleIdx="2" presStyleCnt="4"/>
      <dgm:spPr/>
    </dgm:pt>
    <dgm:pt modelId="{A952325D-547A-4A8C-81E2-6D5BA44EB5EB}" type="pres">
      <dgm:prSet presAssocID="{F2429B99-A099-4A69-BC86-FF8044352C79}" presName="hierRoot2" presStyleCnt="0">
        <dgm:presLayoutVars>
          <dgm:hierBranch val="init"/>
        </dgm:presLayoutVars>
      </dgm:prSet>
      <dgm:spPr/>
    </dgm:pt>
    <dgm:pt modelId="{8A54453A-A4A9-4602-BCB5-F538616A8519}" type="pres">
      <dgm:prSet presAssocID="{F2429B99-A099-4A69-BC86-FF8044352C79}" presName="rootComposite" presStyleCnt="0"/>
      <dgm:spPr/>
    </dgm:pt>
    <dgm:pt modelId="{6A9D884B-72B7-446B-8023-DF4E33092A3F}" type="pres">
      <dgm:prSet presAssocID="{F2429B99-A099-4A69-BC86-FF8044352C79}" presName="rootText" presStyleLbl="node1" presStyleIdx="4" presStyleCnt="5">
        <dgm:presLayoutVars>
          <dgm:chMax/>
          <dgm:chPref val="3"/>
        </dgm:presLayoutVars>
      </dgm:prSet>
      <dgm:spPr/>
    </dgm:pt>
    <dgm:pt modelId="{203FDB12-DF7A-4A24-A8F5-233B7D167F78}" type="pres">
      <dgm:prSet presAssocID="{F2429B99-A099-4A69-BC86-FF8044352C79}" presName="titleText2" presStyleLbl="fgAcc1" presStyleIdx="4" presStyleCnt="5">
        <dgm:presLayoutVars>
          <dgm:chMax val="0"/>
          <dgm:chPref val="0"/>
        </dgm:presLayoutVars>
      </dgm:prSet>
      <dgm:spPr/>
    </dgm:pt>
    <dgm:pt modelId="{D75DE49D-D668-455D-810F-CA135E0B12CD}" type="pres">
      <dgm:prSet presAssocID="{F2429B99-A099-4A69-BC86-FF8044352C79}" presName="rootConnector" presStyleLbl="node2" presStyleIdx="0" presStyleCnt="0"/>
      <dgm:spPr/>
    </dgm:pt>
    <dgm:pt modelId="{F9D622D1-0757-4665-B3D7-3E69845EDB2D}" type="pres">
      <dgm:prSet presAssocID="{F2429B99-A099-4A69-BC86-FF8044352C79}" presName="hierChild4" presStyleCnt="0"/>
      <dgm:spPr/>
    </dgm:pt>
    <dgm:pt modelId="{0BE0B419-9511-4690-BEB9-0690F7749F62}" type="pres">
      <dgm:prSet presAssocID="{F2429B99-A099-4A69-BC86-FF8044352C79}" presName="hierChild5" presStyleCnt="0"/>
      <dgm:spPr/>
    </dgm:pt>
    <dgm:pt modelId="{C2503E8B-5AAC-481E-89BB-0415C73DA522}" type="pres">
      <dgm:prSet presAssocID="{1D2FC5A6-F110-4355-9641-66A96C0E8C5F}" presName="hierChild3" presStyleCnt="0"/>
      <dgm:spPr/>
    </dgm:pt>
    <dgm:pt modelId="{E659BADB-0852-43BA-838A-9BAD763A6316}" type="pres">
      <dgm:prSet presAssocID="{A51994B5-F686-433D-853F-57EDE00B0075}" presName="Name96" presStyleLbl="parChTrans1D2" presStyleIdx="3" presStyleCnt="4"/>
      <dgm:spPr/>
    </dgm:pt>
    <dgm:pt modelId="{E93D4BDA-BE7B-43B8-B87A-7ECA2A7A3DB1}" type="pres">
      <dgm:prSet presAssocID="{25FC1739-472F-46E8-AF28-2AA659E8555C}" presName="hierRoot3" presStyleCnt="0">
        <dgm:presLayoutVars>
          <dgm:hierBranch val="init"/>
        </dgm:presLayoutVars>
      </dgm:prSet>
      <dgm:spPr/>
    </dgm:pt>
    <dgm:pt modelId="{44C7BD62-B7C2-4AC6-B828-2A14B8BC59FB}" type="pres">
      <dgm:prSet presAssocID="{25FC1739-472F-46E8-AF28-2AA659E8555C}" presName="rootComposite3" presStyleCnt="0"/>
      <dgm:spPr/>
    </dgm:pt>
    <dgm:pt modelId="{229E14CC-ACA6-4D6A-86BB-027BF0819849}" type="pres">
      <dgm:prSet presAssocID="{25FC1739-472F-46E8-AF28-2AA659E8555C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4F8DF3C-FBB6-49C8-818F-649F525EFC2D}" type="pres">
      <dgm:prSet presAssocID="{25FC1739-472F-46E8-AF28-2AA659E8555C}" presName="titleText3" presStyleLbl="fgAcc2" presStyleIdx="0" presStyleCnt="1">
        <dgm:presLayoutVars>
          <dgm:chMax val="0"/>
          <dgm:chPref val="0"/>
        </dgm:presLayoutVars>
      </dgm:prSet>
      <dgm:spPr/>
    </dgm:pt>
    <dgm:pt modelId="{0D32961B-F387-4B38-9BAF-E84F84C2A840}" type="pres">
      <dgm:prSet presAssocID="{25FC1739-472F-46E8-AF28-2AA659E8555C}" presName="rootConnector3" presStyleLbl="asst1" presStyleIdx="0" presStyleCnt="1"/>
      <dgm:spPr/>
    </dgm:pt>
    <dgm:pt modelId="{AD4E9D0E-8D74-42D1-83D3-21F7FA9D5E12}" type="pres">
      <dgm:prSet presAssocID="{25FC1739-472F-46E8-AF28-2AA659E8555C}" presName="hierChild6" presStyleCnt="0"/>
      <dgm:spPr/>
    </dgm:pt>
    <dgm:pt modelId="{2B108455-29AC-463E-9F20-043C1539536A}" type="pres">
      <dgm:prSet presAssocID="{25FC1739-472F-46E8-AF28-2AA659E8555C}" presName="hierChild7" presStyleCnt="0"/>
      <dgm:spPr/>
    </dgm:pt>
  </dgm:ptLst>
  <dgm:cxnLst>
    <dgm:cxn modelId="{569FFFF2-55CA-4A53-A1B3-34928B3D5595}" type="presOf" srcId="{D052066D-DAD3-4E98-9338-E8A44D765F48}" destId="{203FDB12-DF7A-4A24-A8F5-233B7D167F78}" srcOrd="0" destOrd="0" presId="urn:microsoft.com/office/officeart/2008/layout/NameandTitleOrganizationalChart"/>
    <dgm:cxn modelId="{E8238D9C-8C0E-4605-ADBC-8A5F921D2C19}" type="presOf" srcId="{4103D902-3890-4FA2-82CE-E499AAF29897}" destId="{089EBBBC-96F2-4758-88BD-6B3B447E9823}" srcOrd="0" destOrd="0" presId="urn:microsoft.com/office/officeart/2008/layout/NameandTitleOrganizationalChart"/>
    <dgm:cxn modelId="{5596646B-83FB-4BA0-A362-7C1EB7E2DAA0}" type="presOf" srcId="{BC0F1B36-1771-4DC2-A086-A313116E3763}" destId="{F5F47991-3B02-490B-AF93-C306E97BEC1B}" srcOrd="1" destOrd="0" presId="urn:microsoft.com/office/officeart/2008/layout/NameandTitleOrganizationalChart"/>
    <dgm:cxn modelId="{E670AB55-FC3A-4FE6-90E1-A28387EF9E73}" type="presOf" srcId="{F2429B99-A099-4A69-BC86-FF8044352C79}" destId="{6A9D884B-72B7-446B-8023-DF4E33092A3F}" srcOrd="0" destOrd="0" presId="urn:microsoft.com/office/officeart/2008/layout/NameandTitleOrganizationalChart"/>
    <dgm:cxn modelId="{1F74F810-2383-45FC-98A2-10292F52946C}" type="presOf" srcId="{418F248A-F987-4C58-BB02-5240F1301C08}" destId="{BF0F25E3-30B5-41F8-946C-D44BC06FD9C8}" srcOrd="0" destOrd="0" presId="urn:microsoft.com/office/officeart/2008/layout/NameandTitleOrganizationalChart"/>
    <dgm:cxn modelId="{E1A2A026-7835-4CF4-983A-1AB80E1524BB}" srcId="{E482D567-41C2-4C4F-8C21-62FC5B352369}" destId="{BC0F1B36-1771-4DC2-A086-A313116E3763}" srcOrd="0" destOrd="0" parTransId="{28708F4A-4A5F-4C23-9095-9CC50F75A4E5}" sibTransId="{A081F10B-8186-453B-B350-84572119CB8B}"/>
    <dgm:cxn modelId="{0BAF5EA7-89BD-4279-85D8-A7F3E46B7BBC}" type="presOf" srcId="{F04B11F9-EA34-4E7C-A769-782E571266F0}" destId="{65248744-C3BA-4246-9DD2-6A603E56B2F3}" srcOrd="0" destOrd="0" presId="urn:microsoft.com/office/officeart/2008/layout/NameandTitleOrganizationalChart"/>
    <dgm:cxn modelId="{45620476-3D2B-4F02-834E-2D57C83F8ED5}" type="presOf" srcId="{9A9BA4F0-9650-4058-8C0E-4D054F893CEA}" destId="{2BA604EF-F73E-40E5-85A7-C1E3623226BD}" srcOrd="1" destOrd="0" presId="urn:microsoft.com/office/officeart/2008/layout/NameandTitleOrganizationalChart"/>
    <dgm:cxn modelId="{05535A8D-7F49-43BA-B112-194A6AFE54F7}" srcId="{1D2FC5A6-F110-4355-9641-66A96C0E8C5F}" destId="{E482D567-41C2-4C4F-8C21-62FC5B352369}" srcOrd="2" destOrd="0" parTransId="{F04B11F9-EA34-4E7C-A769-782E571266F0}" sibTransId="{2A1F8839-2483-4BC1-9571-B0C2F2221DF2}"/>
    <dgm:cxn modelId="{56EDE224-7B3B-490C-9B11-92F10F49635B}" type="presOf" srcId="{A51994B5-F686-433D-853F-57EDE00B0075}" destId="{E659BADB-0852-43BA-838A-9BAD763A6316}" srcOrd="0" destOrd="0" presId="urn:microsoft.com/office/officeart/2008/layout/NameandTitleOrganizationalChart"/>
    <dgm:cxn modelId="{B1E9CEC1-9F5E-4C40-BC07-D834D32CCF12}" type="presOf" srcId="{E482D567-41C2-4C4F-8C21-62FC5B352369}" destId="{C62392D9-AAE2-4E80-964F-F969D293B527}" srcOrd="1" destOrd="0" presId="urn:microsoft.com/office/officeart/2008/layout/NameandTitleOrganizationalChart"/>
    <dgm:cxn modelId="{2FE4ACA8-5164-4FD4-AFE2-4060C36449ED}" type="presOf" srcId="{79E57F59-B507-46B3-9FD5-022112102343}" destId="{C4B223D0-B1CD-497A-BB52-18C4846F0CF7}" srcOrd="0" destOrd="0" presId="urn:microsoft.com/office/officeart/2008/layout/NameandTitleOrganizationalChart"/>
    <dgm:cxn modelId="{9DD459DE-CF15-40DB-AA58-50F3A75C1ACA}" type="presOf" srcId="{25FC1739-472F-46E8-AF28-2AA659E8555C}" destId="{0D32961B-F387-4B38-9BAF-E84F84C2A840}" srcOrd="1" destOrd="0" presId="urn:microsoft.com/office/officeart/2008/layout/NameandTitleOrganizationalChart"/>
    <dgm:cxn modelId="{67315A96-5902-43D2-9795-B364F342D3C9}" type="presOf" srcId="{418F248A-F987-4C58-BB02-5240F1301C08}" destId="{4A206C0F-73EA-46B1-B71B-81CFB4985DFA}" srcOrd="1" destOrd="0" presId="urn:microsoft.com/office/officeart/2008/layout/NameandTitleOrganizationalChart"/>
    <dgm:cxn modelId="{1C44110B-1A45-4144-A5C3-6E6029EB4243}" type="presOf" srcId="{1D2FC5A6-F110-4355-9641-66A96C0E8C5F}" destId="{2B8E6030-74B4-472E-9B5F-F2A6ED2F4F67}" srcOrd="1" destOrd="0" presId="urn:microsoft.com/office/officeart/2008/layout/NameandTitleOrganizationalChart"/>
    <dgm:cxn modelId="{DBCED477-DEDE-4787-A6A7-062C19B79B1C}" srcId="{5C4055BC-051B-45C9-B182-5A42CC33E93B}" destId="{1D2FC5A6-F110-4355-9641-66A96C0E8C5F}" srcOrd="0" destOrd="0" parTransId="{2B0F6A30-B055-43AE-8D3A-C4B91BA48BAA}" sibTransId="{CD2E3023-8964-445F-A5CD-B7DF246A892C}"/>
    <dgm:cxn modelId="{09626148-3C09-4E4E-BCE7-5ED529809F90}" type="presOf" srcId="{8EB957E8-4774-4021-87D4-BBCC6F945EB2}" destId="{F127770C-3B00-4644-AA09-5C92F9FACBE7}" srcOrd="0" destOrd="0" presId="urn:microsoft.com/office/officeart/2008/layout/NameandTitleOrganizationalChart"/>
    <dgm:cxn modelId="{899C8E54-E09D-4B4A-8463-433F76979EA4}" type="presOf" srcId="{75079169-F17A-4A4A-B26F-41E9CD0617FF}" destId="{B427F1A2-6704-4A2D-8CDB-0351B73567F1}" srcOrd="0" destOrd="0" presId="urn:microsoft.com/office/officeart/2008/layout/NameandTitleOrganizationalChart"/>
    <dgm:cxn modelId="{ADE457FA-19E8-4492-8DBD-C990CAE18ACA}" type="presOf" srcId="{5C4055BC-051B-45C9-B182-5A42CC33E93B}" destId="{E1096A6C-93AB-4C43-A823-95F5D0FCCFC9}" srcOrd="0" destOrd="0" presId="urn:microsoft.com/office/officeart/2008/layout/NameandTitleOrganizationalChart"/>
    <dgm:cxn modelId="{A768293A-71D5-4127-8DC4-A4670B857C63}" srcId="{1D2FC5A6-F110-4355-9641-66A96C0E8C5F}" destId="{F2429B99-A099-4A69-BC86-FF8044352C79}" srcOrd="3" destOrd="0" parTransId="{79E57F59-B507-46B3-9FD5-022112102343}" sibTransId="{D052066D-DAD3-4E98-9338-E8A44D765F48}"/>
    <dgm:cxn modelId="{72798E71-2F0D-4AF7-8917-5AF1D4CD3D58}" type="presOf" srcId="{BC0F1B36-1771-4DC2-A086-A313116E3763}" destId="{C96883B7-3123-4D82-A555-D644D774151F}" srcOrd="0" destOrd="0" presId="urn:microsoft.com/office/officeart/2008/layout/NameandTitleOrganizationalChart"/>
    <dgm:cxn modelId="{E70BE395-3D64-492C-B668-75D1EFB3CBDE}" type="presOf" srcId="{9A9BA4F0-9650-4058-8C0E-4D054F893CEA}" destId="{517FF809-1EA1-44D9-9AA1-EE1CCACF8A07}" srcOrd="0" destOrd="0" presId="urn:microsoft.com/office/officeart/2008/layout/NameandTitleOrganizationalChart"/>
    <dgm:cxn modelId="{124EF6E5-01B6-4AC3-A480-287484F65752}" type="presOf" srcId="{2A1F8839-2483-4BC1-9571-B0C2F2221DF2}" destId="{F32FA859-FFF2-4890-AE43-2FAB314C94FA}" srcOrd="0" destOrd="0" presId="urn:microsoft.com/office/officeart/2008/layout/NameandTitleOrganizationalChart"/>
    <dgm:cxn modelId="{29A8265B-AB0C-4DBF-BA0F-88E36C1EDD1A}" srcId="{E482D567-41C2-4C4F-8C21-62FC5B352369}" destId="{418F248A-F987-4C58-BB02-5240F1301C08}" srcOrd="1" destOrd="0" parTransId="{4103D902-3890-4FA2-82CE-E499AAF29897}" sibTransId="{75079169-F17A-4A4A-B26F-41E9CD0617FF}"/>
    <dgm:cxn modelId="{546D8F7E-4EC7-446D-BAF0-0CB8F19DE468}" type="presOf" srcId="{F2429B99-A099-4A69-BC86-FF8044352C79}" destId="{D75DE49D-D668-455D-810F-CA135E0B12CD}" srcOrd="1" destOrd="0" presId="urn:microsoft.com/office/officeart/2008/layout/NameandTitleOrganizationalChart"/>
    <dgm:cxn modelId="{A23D748D-0FDD-44C9-9409-C33594F1D311}" type="presOf" srcId="{28708F4A-4A5F-4C23-9095-9CC50F75A4E5}" destId="{0148A58B-3785-4C9C-B364-8DBC9C9FD689}" srcOrd="0" destOrd="0" presId="urn:microsoft.com/office/officeart/2008/layout/NameandTitleOrganizationalChart"/>
    <dgm:cxn modelId="{6EE225AA-C1CD-44B4-A935-F052073F5C98}" type="presOf" srcId="{33037FC0-D58B-440C-AF7D-2A1677AF2C0A}" destId="{4085EC4F-4F01-492B-A914-8DE1E77204C6}" srcOrd="0" destOrd="0" presId="urn:microsoft.com/office/officeart/2008/layout/NameandTitleOrganizationalChart"/>
    <dgm:cxn modelId="{662367EF-E2E9-42CD-9690-EA274FCD4DA0}" srcId="{1D2FC5A6-F110-4355-9641-66A96C0E8C5F}" destId="{25FC1739-472F-46E8-AF28-2AA659E8555C}" srcOrd="0" destOrd="0" parTransId="{A51994B5-F686-433D-853F-57EDE00B0075}" sibTransId="{DACC219B-6A31-49E3-98F7-FEF9BAF811B1}"/>
    <dgm:cxn modelId="{B39FE928-CA38-4E38-B5F5-87ECBE1D0B22}" type="presOf" srcId="{A081F10B-8186-453B-B350-84572119CB8B}" destId="{AC6ED420-8F11-46D5-ACD7-6B10AD5209F5}" srcOrd="0" destOrd="0" presId="urn:microsoft.com/office/officeart/2008/layout/NameandTitleOrganizationalChart"/>
    <dgm:cxn modelId="{B57199CA-FCAC-4D8B-82E8-99059D6F401B}" type="presOf" srcId="{DACC219B-6A31-49E3-98F7-FEF9BAF811B1}" destId="{C4F8DF3C-FBB6-49C8-818F-649F525EFC2D}" srcOrd="0" destOrd="0" presId="urn:microsoft.com/office/officeart/2008/layout/NameandTitleOrganizationalChart"/>
    <dgm:cxn modelId="{28AB42E0-2DE6-4E82-AC08-9D9961570855}" type="presOf" srcId="{25FC1739-472F-46E8-AF28-2AA659E8555C}" destId="{229E14CC-ACA6-4D6A-86BB-027BF0819849}" srcOrd="0" destOrd="0" presId="urn:microsoft.com/office/officeart/2008/layout/NameandTitleOrganizationalChart"/>
    <dgm:cxn modelId="{E4C79AC9-440C-476A-A2E6-2244ADC70EDD}" type="presOf" srcId="{CD2E3023-8964-445F-A5CD-B7DF246A892C}" destId="{589A86D9-C791-422D-BA81-D1DCCB902B90}" srcOrd="0" destOrd="0" presId="urn:microsoft.com/office/officeart/2008/layout/NameandTitleOrganizationalChart"/>
    <dgm:cxn modelId="{F6701DA8-372F-474C-94E7-A58A5F04B153}" type="presOf" srcId="{1D2FC5A6-F110-4355-9641-66A96C0E8C5F}" destId="{1E5E21C8-53EA-4E61-9931-C203DE5CC850}" srcOrd="0" destOrd="0" presId="urn:microsoft.com/office/officeart/2008/layout/NameandTitleOrganizationalChart"/>
    <dgm:cxn modelId="{AFF2FE19-A3A6-4D9A-81F0-19F4976AAD4E}" type="presOf" srcId="{E482D567-41C2-4C4F-8C21-62FC5B352369}" destId="{E9E517AD-6D6C-4AE2-8124-62FDDC6BFECF}" srcOrd="0" destOrd="0" presId="urn:microsoft.com/office/officeart/2008/layout/NameandTitleOrganizationalChart"/>
    <dgm:cxn modelId="{A36FEFCC-B51E-433F-ABD3-C50E3DA6F7B2}" srcId="{1D2FC5A6-F110-4355-9641-66A96C0E8C5F}" destId="{9A9BA4F0-9650-4058-8C0E-4D054F893CEA}" srcOrd="1" destOrd="0" parTransId="{33037FC0-D58B-440C-AF7D-2A1677AF2C0A}" sibTransId="{8EB957E8-4774-4021-87D4-BBCC6F945EB2}"/>
    <dgm:cxn modelId="{9A43FD40-098C-44E7-9A1D-0C22C67BA776}" type="presParOf" srcId="{E1096A6C-93AB-4C43-A823-95F5D0FCCFC9}" destId="{6978D114-96D3-46DF-A9D5-59B877EF459F}" srcOrd="0" destOrd="0" presId="urn:microsoft.com/office/officeart/2008/layout/NameandTitleOrganizationalChart"/>
    <dgm:cxn modelId="{40228B54-D993-4B8F-8092-84C42CE8D6C5}" type="presParOf" srcId="{6978D114-96D3-46DF-A9D5-59B877EF459F}" destId="{1225D112-A512-45EC-9499-9670CB0A6389}" srcOrd="0" destOrd="0" presId="urn:microsoft.com/office/officeart/2008/layout/NameandTitleOrganizationalChart"/>
    <dgm:cxn modelId="{D80EB9AD-3E17-4D9D-A220-DAD574CD49DE}" type="presParOf" srcId="{1225D112-A512-45EC-9499-9670CB0A6389}" destId="{1E5E21C8-53EA-4E61-9931-C203DE5CC850}" srcOrd="0" destOrd="0" presId="urn:microsoft.com/office/officeart/2008/layout/NameandTitleOrganizationalChart"/>
    <dgm:cxn modelId="{190EF694-6E87-4B9A-841E-99823C467851}" type="presParOf" srcId="{1225D112-A512-45EC-9499-9670CB0A6389}" destId="{589A86D9-C791-422D-BA81-D1DCCB902B90}" srcOrd="1" destOrd="0" presId="urn:microsoft.com/office/officeart/2008/layout/NameandTitleOrganizationalChart"/>
    <dgm:cxn modelId="{9012491A-70AA-49A9-AEDE-5E58338D90B6}" type="presParOf" srcId="{1225D112-A512-45EC-9499-9670CB0A6389}" destId="{2B8E6030-74B4-472E-9B5F-F2A6ED2F4F67}" srcOrd="2" destOrd="0" presId="urn:microsoft.com/office/officeart/2008/layout/NameandTitleOrganizationalChart"/>
    <dgm:cxn modelId="{C7642005-2929-45AD-A791-4974AFDE1B2F}" type="presParOf" srcId="{6978D114-96D3-46DF-A9D5-59B877EF459F}" destId="{BD063EA0-7523-4090-BC08-F70B37FEABAE}" srcOrd="1" destOrd="0" presId="urn:microsoft.com/office/officeart/2008/layout/NameandTitleOrganizationalChart"/>
    <dgm:cxn modelId="{7C3B1405-3B02-417E-BA4E-0BC7B399B2AD}" type="presParOf" srcId="{BD063EA0-7523-4090-BC08-F70B37FEABAE}" destId="{4085EC4F-4F01-492B-A914-8DE1E77204C6}" srcOrd="0" destOrd="0" presId="urn:microsoft.com/office/officeart/2008/layout/NameandTitleOrganizationalChart"/>
    <dgm:cxn modelId="{EDA8AD4B-EF88-4FF0-AC64-557E2B4B5AC9}" type="presParOf" srcId="{BD063EA0-7523-4090-BC08-F70B37FEABAE}" destId="{080C08A3-3519-450C-BF1E-B4CD817A6C2E}" srcOrd="1" destOrd="0" presId="urn:microsoft.com/office/officeart/2008/layout/NameandTitleOrganizationalChart"/>
    <dgm:cxn modelId="{B3C359C2-40C5-48A1-81BB-3FD8437847DA}" type="presParOf" srcId="{080C08A3-3519-450C-BF1E-B4CD817A6C2E}" destId="{C53A65DB-79B6-4804-AD61-2D92413FCDD7}" srcOrd="0" destOrd="0" presId="urn:microsoft.com/office/officeart/2008/layout/NameandTitleOrganizationalChart"/>
    <dgm:cxn modelId="{CCD9426A-4468-404D-A1B5-25D003E80554}" type="presParOf" srcId="{C53A65DB-79B6-4804-AD61-2D92413FCDD7}" destId="{517FF809-1EA1-44D9-9AA1-EE1CCACF8A07}" srcOrd="0" destOrd="0" presId="urn:microsoft.com/office/officeart/2008/layout/NameandTitleOrganizationalChart"/>
    <dgm:cxn modelId="{CEA5B532-2D2D-46A3-9B45-268D19576357}" type="presParOf" srcId="{C53A65DB-79B6-4804-AD61-2D92413FCDD7}" destId="{F127770C-3B00-4644-AA09-5C92F9FACBE7}" srcOrd="1" destOrd="0" presId="urn:microsoft.com/office/officeart/2008/layout/NameandTitleOrganizationalChart"/>
    <dgm:cxn modelId="{EA50F6C1-A9C0-4030-BD12-4B5E48693135}" type="presParOf" srcId="{C53A65DB-79B6-4804-AD61-2D92413FCDD7}" destId="{2BA604EF-F73E-40E5-85A7-C1E3623226BD}" srcOrd="2" destOrd="0" presId="urn:microsoft.com/office/officeart/2008/layout/NameandTitleOrganizationalChart"/>
    <dgm:cxn modelId="{33A9B4B9-5B68-4A08-85D4-01A44CB2C9DB}" type="presParOf" srcId="{080C08A3-3519-450C-BF1E-B4CD817A6C2E}" destId="{72EFBD71-DC19-4E81-A1DD-90671CC6EB23}" srcOrd="1" destOrd="0" presId="urn:microsoft.com/office/officeart/2008/layout/NameandTitleOrganizationalChart"/>
    <dgm:cxn modelId="{AC32B606-38EC-4A2D-869C-11D046AAE55B}" type="presParOf" srcId="{080C08A3-3519-450C-BF1E-B4CD817A6C2E}" destId="{95694BF9-CCCB-4EEC-822B-A3E1ABCE4805}" srcOrd="2" destOrd="0" presId="urn:microsoft.com/office/officeart/2008/layout/NameandTitleOrganizationalChart"/>
    <dgm:cxn modelId="{654C8BC0-9430-4DA1-A127-096D0202C308}" type="presParOf" srcId="{BD063EA0-7523-4090-BC08-F70B37FEABAE}" destId="{65248744-C3BA-4246-9DD2-6A603E56B2F3}" srcOrd="2" destOrd="0" presId="urn:microsoft.com/office/officeart/2008/layout/NameandTitleOrganizationalChart"/>
    <dgm:cxn modelId="{A199CAA8-66B7-4116-9B93-22AA13E35770}" type="presParOf" srcId="{BD063EA0-7523-4090-BC08-F70B37FEABAE}" destId="{517D66A9-3106-4384-B6C6-09E07AFE8C60}" srcOrd="3" destOrd="0" presId="urn:microsoft.com/office/officeart/2008/layout/NameandTitleOrganizationalChart"/>
    <dgm:cxn modelId="{6B6B13C4-4D96-493D-B866-6F54FD8D55F8}" type="presParOf" srcId="{517D66A9-3106-4384-B6C6-09E07AFE8C60}" destId="{E970181F-4578-40E6-8B4B-BF30D747CB8D}" srcOrd="0" destOrd="0" presId="urn:microsoft.com/office/officeart/2008/layout/NameandTitleOrganizationalChart"/>
    <dgm:cxn modelId="{35994E8C-880D-4DA8-90B6-431A4B9C8346}" type="presParOf" srcId="{E970181F-4578-40E6-8B4B-BF30D747CB8D}" destId="{E9E517AD-6D6C-4AE2-8124-62FDDC6BFECF}" srcOrd="0" destOrd="0" presId="urn:microsoft.com/office/officeart/2008/layout/NameandTitleOrganizationalChart"/>
    <dgm:cxn modelId="{21BA047A-7F62-404C-BC7B-894EBFF096F6}" type="presParOf" srcId="{E970181F-4578-40E6-8B4B-BF30D747CB8D}" destId="{F32FA859-FFF2-4890-AE43-2FAB314C94FA}" srcOrd="1" destOrd="0" presId="urn:microsoft.com/office/officeart/2008/layout/NameandTitleOrganizationalChart"/>
    <dgm:cxn modelId="{F13DF4D3-750C-4F2E-A948-BFE400E31D31}" type="presParOf" srcId="{E970181F-4578-40E6-8B4B-BF30D747CB8D}" destId="{C62392D9-AAE2-4E80-964F-F969D293B527}" srcOrd="2" destOrd="0" presId="urn:microsoft.com/office/officeart/2008/layout/NameandTitleOrganizationalChart"/>
    <dgm:cxn modelId="{312BB12E-2CF1-4F29-A61B-99FBD0EA458C}" type="presParOf" srcId="{517D66A9-3106-4384-B6C6-09E07AFE8C60}" destId="{0552D877-5BC5-4F88-912E-D6461E0E19E8}" srcOrd="1" destOrd="0" presId="urn:microsoft.com/office/officeart/2008/layout/NameandTitleOrganizationalChart"/>
    <dgm:cxn modelId="{BCF5CDE8-5F41-4B67-9BDD-DFA410E5C24F}" type="presParOf" srcId="{0552D877-5BC5-4F88-912E-D6461E0E19E8}" destId="{0148A58B-3785-4C9C-B364-8DBC9C9FD689}" srcOrd="0" destOrd="0" presId="urn:microsoft.com/office/officeart/2008/layout/NameandTitleOrganizationalChart"/>
    <dgm:cxn modelId="{55457C8A-C7EE-4CCE-8BC0-DC9914DD0E16}" type="presParOf" srcId="{0552D877-5BC5-4F88-912E-D6461E0E19E8}" destId="{7D20D5AE-BAA4-4163-B5E5-390C07437DAE}" srcOrd="1" destOrd="0" presId="urn:microsoft.com/office/officeart/2008/layout/NameandTitleOrganizationalChart"/>
    <dgm:cxn modelId="{BD314E8E-7673-4FD3-B227-23EE94E74A62}" type="presParOf" srcId="{7D20D5AE-BAA4-4163-B5E5-390C07437DAE}" destId="{025B52B9-2794-4C66-8115-1F32AE59E298}" srcOrd="0" destOrd="0" presId="urn:microsoft.com/office/officeart/2008/layout/NameandTitleOrganizationalChart"/>
    <dgm:cxn modelId="{7A39DFEE-0DB7-476F-9724-4616FAF83063}" type="presParOf" srcId="{025B52B9-2794-4C66-8115-1F32AE59E298}" destId="{C96883B7-3123-4D82-A555-D644D774151F}" srcOrd="0" destOrd="0" presId="urn:microsoft.com/office/officeart/2008/layout/NameandTitleOrganizationalChart"/>
    <dgm:cxn modelId="{64F2A6B7-9054-40FE-BB96-2BE95006DEF9}" type="presParOf" srcId="{025B52B9-2794-4C66-8115-1F32AE59E298}" destId="{AC6ED420-8F11-46D5-ACD7-6B10AD5209F5}" srcOrd="1" destOrd="0" presId="urn:microsoft.com/office/officeart/2008/layout/NameandTitleOrganizationalChart"/>
    <dgm:cxn modelId="{2DF0F879-6636-495F-B4E3-53D0CBF6FD51}" type="presParOf" srcId="{025B52B9-2794-4C66-8115-1F32AE59E298}" destId="{F5F47991-3B02-490B-AF93-C306E97BEC1B}" srcOrd="2" destOrd="0" presId="urn:microsoft.com/office/officeart/2008/layout/NameandTitleOrganizationalChart"/>
    <dgm:cxn modelId="{2985A809-4855-4541-A1FF-E081379AD2CA}" type="presParOf" srcId="{7D20D5AE-BAA4-4163-B5E5-390C07437DAE}" destId="{4AD31827-5084-4295-A940-B7D55E809EC5}" srcOrd="1" destOrd="0" presId="urn:microsoft.com/office/officeart/2008/layout/NameandTitleOrganizationalChart"/>
    <dgm:cxn modelId="{53A9F953-6656-42A3-86D2-3698B8727C05}" type="presParOf" srcId="{7D20D5AE-BAA4-4163-B5E5-390C07437DAE}" destId="{67AA1FBA-B81C-4D6C-BF24-C240CE265C4F}" srcOrd="2" destOrd="0" presId="urn:microsoft.com/office/officeart/2008/layout/NameandTitleOrganizationalChart"/>
    <dgm:cxn modelId="{324C18A7-72AF-46F9-9A56-479A58B5F222}" type="presParOf" srcId="{0552D877-5BC5-4F88-912E-D6461E0E19E8}" destId="{089EBBBC-96F2-4758-88BD-6B3B447E9823}" srcOrd="2" destOrd="0" presId="urn:microsoft.com/office/officeart/2008/layout/NameandTitleOrganizationalChart"/>
    <dgm:cxn modelId="{7CCAB188-1380-4DE5-84B3-42DAC2DBAA88}" type="presParOf" srcId="{0552D877-5BC5-4F88-912E-D6461E0E19E8}" destId="{BB2E4FA7-6410-4E3F-8203-3A5B27E12974}" srcOrd="3" destOrd="0" presId="urn:microsoft.com/office/officeart/2008/layout/NameandTitleOrganizationalChart"/>
    <dgm:cxn modelId="{6AA3BDC6-CFE6-4B4D-B02C-B337F0B408F0}" type="presParOf" srcId="{BB2E4FA7-6410-4E3F-8203-3A5B27E12974}" destId="{4714880F-572F-44E6-93A5-D372A56D5895}" srcOrd="0" destOrd="0" presId="urn:microsoft.com/office/officeart/2008/layout/NameandTitleOrganizationalChart"/>
    <dgm:cxn modelId="{84A0785F-9DF1-4E5A-8B58-3FB744A4CF09}" type="presParOf" srcId="{4714880F-572F-44E6-93A5-D372A56D5895}" destId="{BF0F25E3-30B5-41F8-946C-D44BC06FD9C8}" srcOrd="0" destOrd="0" presId="urn:microsoft.com/office/officeart/2008/layout/NameandTitleOrganizationalChart"/>
    <dgm:cxn modelId="{F607EE09-7F95-4194-AA3E-66E58108BF63}" type="presParOf" srcId="{4714880F-572F-44E6-93A5-D372A56D5895}" destId="{B427F1A2-6704-4A2D-8CDB-0351B73567F1}" srcOrd="1" destOrd="0" presId="urn:microsoft.com/office/officeart/2008/layout/NameandTitleOrganizationalChart"/>
    <dgm:cxn modelId="{DEFB91B7-A6C9-4BFE-81B1-9424100569F3}" type="presParOf" srcId="{4714880F-572F-44E6-93A5-D372A56D5895}" destId="{4A206C0F-73EA-46B1-B71B-81CFB4985DFA}" srcOrd="2" destOrd="0" presId="urn:microsoft.com/office/officeart/2008/layout/NameandTitleOrganizationalChart"/>
    <dgm:cxn modelId="{F0459244-E53D-422F-986E-82F673FCF043}" type="presParOf" srcId="{BB2E4FA7-6410-4E3F-8203-3A5B27E12974}" destId="{765053C5-761C-4230-B0BF-C4763AB2DDCD}" srcOrd="1" destOrd="0" presId="urn:microsoft.com/office/officeart/2008/layout/NameandTitleOrganizationalChart"/>
    <dgm:cxn modelId="{59FC4A1D-5F6E-4E64-95EF-524509044515}" type="presParOf" srcId="{BB2E4FA7-6410-4E3F-8203-3A5B27E12974}" destId="{0FCE2562-75E5-47B0-92AF-C49CB8C96D67}" srcOrd="2" destOrd="0" presId="urn:microsoft.com/office/officeart/2008/layout/NameandTitleOrganizationalChart"/>
    <dgm:cxn modelId="{8CAFF857-87FB-476F-96F6-664161AA6672}" type="presParOf" srcId="{517D66A9-3106-4384-B6C6-09E07AFE8C60}" destId="{14CF492B-BE85-43B1-AB90-675979B06BC6}" srcOrd="2" destOrd="0" presId="urn:microsoft.com/office/officeart/2008/layout/NameandTitleOrganizationalChart"/>
    <dgm:cxn modelId="{A1DF98B7-62FF-4A25-B741-16A51E4BD714}" type="presParOf" srcId="{BD063EA0-7523-4090-BC08-F70B37FEABAE}" destId="{C4B223D0-B1CD-497A-BB52-18C4846F0CF7}" srcOrd="4" destOrd="0" presId="urn:microsoft.com/office/officeart/2008/layout/NameandTitleOrganizationalChart"/>
    <dgm:cxn modelId="{B884DBDD-7E0E-461F-8860-EA519383ED84}" type="presParOf" srcId="{BD063EA0-7523-4090-BC08-F70B37FEABAE}" destId="{A952325D-547A-4A8C-81E2-6D5BA44EB5EB}" srcOrd="5" destOrd="0" presId="urn:microsoft.com/office/officeart/2008/layout/NameandTitleOrganizationalChart"/>
    <dgm:cxn modelId="{87571589-9368-4355-A050-3F9FEA2787F4}" type="presParOf" srcId="{A952325D-547A-4A8C-81E2-6D5BA44EB5EB}" destId="{8A54453A-A4A9-4602-BCB5-F538616A8519}" srcOrd="0" destOrd="0" presId="urn:microsoft.com/office/officeart/2008/layout/NameandTitleOrganizationalChart"/>
    <dgm:cxn modelId="{1B840CAF-3CA1-4ABE-A740-4C496EB5835A}" type="presParOf" srcId="{8A54453A-A4A9-4602-BCB5-F538616A8519}" destId="{6A9D884B-72B7-446B-8023-DF4E33092A3F}" srcOrd="0" destOrd="0" presId="urn:microsoft.com/office/officeart/2008/layout/NameandTitleOrganizationalChart"/>
    <dgm:cxn modelId="{E6A3B50E-5CD0-49D1-86CE-CE03D5EDF21F}" type="presParOf" srcId="{8A54453A-A4A9-4602-BCB5-F538616A8519}" destId="{203FDB12-DF7A-4A24-A8F5-233B7D167F78}" srcOrd="1" destOrd="0" presId="urn:microsoft.com/office/officeart/2008/layout/NameandTitleOrganizationalChart"/>
    <dgm:cxn modelId="{19501274-C811-4FFA-8BC6-148C60951C74}" type="presParOf" srcId="{8A54453A-A4A9-4602-BCB5-F538616A8519}" destId="{D75DE49D-D668-455D-810F-CA135E0B12CD}" srcOrd="2" destOrd="0" presId="urn:microsoft.com/office/officeart/2008/layout/NameandTitleOrganizationalChart"/>
    <dgm:cxn modelId="{1D74F9A0-C9EC-4B59-A8DB-CF66A533F873}" type="presParOf" srcId="{A952325D-547A-4A8C-81E2-6D5BA44EB5EB}" destId="{F9D622D1-0757-4665-B3D7-3E69845EDB2D}" srcOrd="1" destOrd="0" presId="urn:microsoft.com/office/officeart/2008/layout/NameandTitleOrganizationalChart"/>
    <dgm:cxn modelId="{923144F2-9FAC-461C-8CBB-6330C5A62175}" type="presParOf" srcId="{A952325D-547A-4A8C-81E2-6D5BA44EB5EB}" destId="{0BE0B419-9511-4690-BEB9-0690F7749F62}" srcOrd="2" destOrd="0" presId="urn:microsoft.com/office/officeart/2008/layout/NameandTitleOrganizationalChart"/>
    <dgm:cxn modelId="{BE198033-931E-4A88-96DC-D3EB1B2507B4}" type="presParOf" srcId="{6978D114-96D3-46DF-A9D5-59B877EF459F}" destId="{C2503E8B-5AAC-481E-89BB-0415C73DA522}" srcOrd="2" destOrd="0" presId="urn:microsoft.com/office/officeart/2008/layout/NameandTitleOrganizationalChart"/>
    <dgm:cxn modelId="{7DF4A1C0-B3AB-4A77-A91E-82F2614306FE}" type="presParOf" srcId="{C2503E8B-5AAC-481E-89BB-0415C73DA522}" destId="{E659BADB-0852-43BA-838A-9BAD763A6316}" srcOrd="0" destOrd="0" presId="urn:microsoft.com/office/officeart/2008/layout/NameandTitleOrganizationalChart"/>
    <dgm:cxn modelId="{0CABDFFC-0044-41A2-BBEB-A46B018D703C}" type="presParOf" srcId="{C2503E8B-5AAC-481E-89BB-0415C73DA522}" destId="{E93D4BDA-BE7B-43B8-B87A-7ECA2A7A3DB1}" srcOrd="1" destOrd="0" presId="urn:microsoft.com/office/officeart/2008/layout/NameandTitleOrganizationalChart"/>
    <dgm:cxn modelId="{CEFDC703-1B02-49A9-B822-A0F2A93C6280}" type="presParOf" srcId="{E93D4BDA-BE7B-43B8-B87A-7ECA2A7A3DB1}" destId="{44C7BD62-B7C2-4AC6-B828-2A14B8BC59FB}" srcOrd="0" destOrd="0" presId="urn:microsoft.com/office/officeart/2008/layout/NameandTitleOrganizationalChart"/>
    <dgm:cxn modelId="{0EEA0F72-A2EA-46CB-960C-DEAB26F717BE}" type="presParOf" srcId="{44C7BD62-B7C2-4AC6-B828-2A14B8BC59FB}" destId="{229E14CC-ACA6-4D6A-86BB-027BF0819849}" srcOrd="0" destOrd="0" presId="urn:microsoft.com/office/officeart/2008/layout/NameandTitleOrganizationalChart"/>
    <dgm:cxn modelId="{E6C9A5F7-3F81-42E3-A11E-59A3CB8B04DF}" type="presParOf" srcId="{44C7BD62-B7C2-4AC6-B828-2A14B8BC59FB}" destId="{C4F8DF3C-FBB6-49C8-818F-649F525EFC2D}" srcOrd="1" destOrd="0" presId="urn:microsoft.com/office/officeart/2008/layout/NameandTitleOrganizationalChart"/>
    <dgm:cxn modelId="{92B8E8B7-5FEB-436E-9AEA-4E1093A14961}" type="presParOf" srcId="{44C7BD62-B7C2-4AC6-B828-2A14B8BC59FB}" destId="{0D32961B-F387-4B38-9BAF-E84F84C2A840}" srcOrd="2" destOrd="0" presId="urn:microsoft.com/office/officeart/2008/layout/NameandTitleOrganizationalChart"/>
    <dgm:cxn modelId="{8C75D3FB-DA68-4F69-BBC5-38FF7001D51C}" type="presParOf" srcId="{E93D4BDA-BE7B-43B8-B87A-7ECA2A7A3DB1}" destId="{AD4E9D0E-8D74-42D1-83D3-21F7FA9D5E12}" srcOrd="1" destOrd="0" presId="urn:microsoft.com/office/officeart/2008/layout/NameandTitleOrganizationalChart"/>
    <dgm:cxn modelId="{D59B77B6-C57E-40DC-BF60-02858306231A}" type="presParOf" srcId="{E93D4BDA-BE7B-43B8-B87A-7ECA2A7A3DB1}" destId="{2B108455-29AC-463E-9F20-043C1539536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9BADB-0852-43BA-838A-9BAD763A6316}">
      <dsp:nvSpPr>
        <dsp:cNvPr id="0" name=""/>
        <dsp:cNvSpPr/>
      </dsp:nvSpPr>
      <dsp:spPr>
        <a:xfrm>
          <a:off x="3668890" y="928480"/>
          <a:ext cx="305641" cy="998512"/>
        </a:xfrm>
        <a:custGeom>
          <a:avLst/>
          <a:gdLst/>
          <a:ahLst/>
          <a:cxnLst/>
          <a:rect l="0" t="0" r="0" b="0"/>
          <a:pathLst>
            <a:path>
              <a:moveTo>
                <a:pt x="305641" y="0"/>
              </a:moveTo>
              <a:lnTo>
                <a:pt x="305641" y="998512"/>
              </a:lnTo>
              <a:lnTo>
                <a:pt x="0" y="99851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223D0-B1CD-497A-BB52-18C4846F0CF7}">
      <dsp:nvSpPr>
        <dsp:cNvPr id="0" name=""/>
        <dsp:cNvSpPr/>
      </dsp:nvSpPr>
      <dsp:spPr>
        <a:xfrm>
          <a:off x="3974531" y="928480"/>
          <a:ext cx="2400649" cy="1997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852"/>
              </a:lnTo>
              <a:lnTo>
                <a:pt x="2400649" y="1780852"/>
              </a:lnTo>
              <a:lnTo>
                <a:pt x="2400649" y="199702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EBBBC-96F2-4758-88BD-6B3B447E9823}">
      <dsp:nvSpPr>
        <dsp:cNvPr id="0" name=""/>
        <dsp:cNvSpPr/>
      </dsp:nvSpPr>
      <dsp:spPr>
        <a:xfrm>
          <a:off x="3974531" y="3851961"/>
          <a:ext cx="1200324" cy="535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12"/>
              </a:lnTo>
              <a:lnTo>
                <a:pt x="1200324" y="319112"/>
              </a:lnTo>
              <a:lnTo>
                <a:pt x="1200324" y="53528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8A58B-3785-4C9C-B364-8DBC9C9FD689}">
      <dsp:nvSpPr>
        <dsp:cNvPr id="0" name=""/>
        <dsp:cNvSpPr/>
      </dsp:nvSpPr>
      <dsp:spPr>
        <a:xfrm>
          <a:off x="2774206" y="3851961"/>
          <a:ext cx="1200324" cy="535285"/>
        </a:xfrm>
        <a:custGeom>
          <a:avLst/>
          <a:gdLst/>
          <a:ahLst/>
          <a:cxnLst/>
          <a:rect l="0" t="0" r="0" b="0"/>
          <a:pathLst>
            <a:path>
              <a:moveTo>
                <a:pt x="1200324" y="0"/>
              </a:moveTo>
              <a:lnTo>
                <a:pt x="1200324" y="319112"/>
              </a:lnTo>
              <a:lnTo>
                <a:pt x="0" y="319112"/>
              </a:lnTo>
              <a:lnTo>
                <a:pt x="0" y="53528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48744-C3BA-4246-9DD2-6A603E56B2F3}">
      <dsp:nvSpPr>
        <dsp:cNvPr id="0" name=""/>
        <dsp:cNvSpPr/>
      </dsp:nvSpPr>
      <dsp:spPr>
        <a:xfrm>
          <a:off x="3928811" y="928480"/>
          <a:ext cx="91440" cy="1997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9702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85EC4F-4F01-492B-A914-8DE1E77204C6}">
      <dsp:nvSpPr>
        <dsp:cNvPr id="0" name=""/>
        <dsp:cNvSpPr/>
      </dsp:nvSpPr>
      <dsp:spPr>
        <a:xfrm>
          <a:off x="1573881" y="928480"/>
          <a:ext cx="2400649" cy="1997025"/>
        </a:xfrm>
        <a:custGeom>
          <a:avLst/>
          <a:gdLst/>
          <a:ahLst/>
          <a:cxnLst/>
          <a:rect l="0" t="0" r="0" b="0"/>
          <a:pathLst>
            <a:path>
              <a:moveTo>
                <a:pt x="2400649" y="0"/>
              </a:moveTo>
              <a:lnTo>
                <a:pt x="2400649" y="1780852"/>
              </a:lnTo>
              <a:lnTo>
                <a:pt x="0" y="1780852"/>
              </a:lnTo>
              <a:lnTo>
                <a:pt x="0" y="199702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E21C8-53EA-4E61-9931-C203DE5CC850}">
      <dsp:nvSpPr>
        <dsp:cNvPr id="0" name=""/>
        <dsp:cNvSpPr/>
      </dsp:nvSpPr>
      <dsp:spPr>
        <a:xfrm>
          <a:off x="3079847" y="2025"/>
          <a:ext cx="1789367" cy="9264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30733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Chef de projet</a:t>
          </a:r>
        </a:p>
      </dsp:txBody>
      <dsp:txXfrm>
        <a:off x="3079847" y="2025"/>
        <a:ext cx="1789367" cy="926455"/>
      </dsp:txXfrm>
    </dsp:sp>
    <dsp:sp modelId="{589A86D9-C791-422D-BA81-D1DCCB902B90}">
      <dsp:nvSpPr>
        <dsp:cNvPr id="0" name=""/>
        <dsp:cNvSpPr/>
      </dsp:nvSpPr>
      <dsp:spPr>
        <a:xfrm>
          <a:off x="3437721" y="722602"/>
          <a:ext cx="1610430" cy="308818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M.Messiaen</a:t>
          </a:r>
          <a:endParaRPr lang="fr-FR" sz="1000" kern="1200" dirty="0"/>
        </a:p>
      </dsp:txBody>
      <dsp:txXfrm>
        <a:off x="3437721" y="722602"/>
        <a:ext cx="1610430" cy="308818"/>
      </dsp:txXfrm>
    </dsp:sp>
    <dsp:sp modelId="{517FF809-1EA1-44D9-9AA1-EE1CCACF8A07}">
      <dsp:nvSpPr>
        <dsp:cNvPr id="0" name=""/>
        <dsp:cNvSpPr/>
      </dsp:nvSpPr>
      <dsp:spPr>
        <a:xfrm>
          <a:off x="679198" y="2925506"/>
          <a:ext cx="1789367" cy="9264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0733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Interface Web</a:t>
          </a:r>
          <a:endParaRPr lang="fr-FR" sz="2100" kern="1200" dirty="0"/>
        </a:p>
      </dsp:txBody>
      <dsp:txXfrm>
        <a:off x="679198" y="2925506"/>
        <a:ext cx="1789367" cy="926455"/>
      </dsp:txXfrm>
    </dsp:sp>
    <dsp:sp modelId="{F127770C-3B00-4644-AA09-5C92F9FACBE7}">
      <dsp:nvSpPr>
        <dsp:cNvPr id="0" name=""/>
        <dsp:cNvSpPr/>
      </dsp:nvSpPr>
      <dsp:spPr>
        <a:xfrm>
          <a:off x="1037071" y="3646082"/>
          <a:ext cx="1610430" cy="308818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M.Messiaen</a:t>
          </a:r>
          <a:r>
            <a:rPr lang="fr-FR" sz="1000" kern="1200" dirty="0" smtClean="0"/>
            <a:t> et M. </a:t>
          </a:r>
          <a:r>
            <a:rPr lang="fr-FR" sz="1000" kern="1200" dirty="0" err="1" smtClean="0"/>
            <a:t>Della</a:t>
          </a:r>
          <a:r>
            <a:rPr lang="fr-FR" sz="1000" kern="1200" dirty="0" smtClean="0"/>
            <a:t> Casa</a:t>
          </a:r>
          <a:endParaRPr lang="fr-FR" sz="1000" kern="1200" dirty="0"/>
        </a:p>
      </dsp:txBody>
      <dsp:txXfrm>
        <a:off x="1037071" y="3646082"/>
        <a:ext cx="1610430" cy="308818"/>
      </dsp:txXfrm>
    </dsp:sp>
    <dsp:sp modelId="{E9E517AD-6D6C-4AE2-8124-62FDDC6BFECF}">
      <dsp:nvSpPr>
        <dsp:cNvPr id="0" name=""/>
        <dsp:cNvSpPr/>
      </dsp:nvSpPr>
      <dsp:spPr>
        <a:xfrm>
          <a:off x="3079847" y="2925506"/>
          <a:ext cx="1789367" cy="9264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0733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Calcul Géodésique</a:t>
          </a:r>
          <a:endParaRPr lang="fr-FR" sz="2100" kern="1200" dirty="0"/>
        </a:p>
      </dsp:txBody>
      <dsp:txXfrm>
        <a:off x="3079847" y="2925506"/>
        <a:ext cx="1789367" cy="926455"/>
      </dsp:txXfrm>
    </dsp:sp>
    <dsp:sp modelId="{F32FA859-FFF2-4890-AE43-2FAB314C94FA}">
      <dsp:nvSpPr>
        <dsp:cNvPr id="0" name=""/>
        <dsp:cNvSpPr/>
      </dsp:nvSpPr>
      <dsp:spPr>
        <a:xfrm>
          <a:off x="3437721" y="3646082"/>
          <a:ext cx="1610430" cy="308818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M. Lecompte et M. Bobillier</a:t>
          </a:r>
          <a:endParaRPr lang="fr-FR" sz="1000" kern="1200" dirty="0"/>
        </a:p>
      </dsp:txBody>
      <dsp:txXfrm>
        <a:off x="3437721" y="3646082"/>
        <a:ext cx="1610430" cy="308818"/>
      </dsp:txXfrm>
    </dsp:sp>
    <dsp:sp modelId="{C96883B7-3123-4D82-A555-D644D774151F}">
      <dsp:nvSpPr>
        <dsp:cNvPr id="0" name=""/>
        <dsp:cNvSpPr/>
      </dsp:nvSpPr>
      <dsp:spPr>
        <a:xfrm>
          <a:off x="1879523" y="4387246"/>
          <a:ext cx="1789367" cy="9264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0733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Transformation France</a:t>
          </a:r>
          <a:endParaRPr lang="fr-FR" sz="2100" kern="1200" dirty="0"/>
        </a:p>
      </dsp:txBody>
      <dsp:txXfrm>
        <a:off x="1879523" y="4387246"/>
        <a:ext cx="1789367" cy="926455"/>
      </dsp:txXfrm>
    </dsp:sp>
    <dsp:sp modelId="{AC6ED420-8F11-46D5-ACD7-6B10AD5209F5}">
      <dsp:nvSpPr>
        <dsp:cNvPr id="0" name=""/>
        <dsp:cNvSpPr/>
      </dsp:nvSpPr>
      <dsp:spPr>
        <a:xfrm>
          <a:off x="2237396" y="5107822"/>
          <a:ext cx="1610430" cy="308818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M.Lecompte</a:t>
          </a:r>
          <a:r>
            <a:rPr lang="fr-FR" sz="2000" kern="1200" dirty="0" smtClean="0"/>
            <a:t> </a:t>
          </a:r>
          <a:endParaRPr lang="fr-FR" sz="2000" kern="1200" dirty="0"/>
        </a:p>
      </dsp:txBody>
      <dsp:txXfrm>
        <a:off x="2237396" y="5107822"/>
        <a:ext cx="1610430" cy="308818"/>
      </dsp:txXfrm>
    </dsp:sp>
    <dsp:sp modelId="{BF0F25E3-30B5-41F8-946C-D44BC06FD9C8}">
      <dsp:nvSpPr>
        <dsp:cNvPr id="0" name=""/>
        <dsp:cNvSpPr/>
      </dsp:nvSpPr>
      <dsp:spPr>
        <a:xfrm>
          <a:off x="4280172" y="4387246"/>
          <a:ext cx="1789367" cy="9264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0733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Transformation Suisse</a:t>
          </a:r>
          <a:endParaRPr lang="fr-FR" sz="2100" kern="1200" dirty="0"/>
        </a:p>
      </dsp:txBody>
      <dsp:txXfrm>
        <a:off x="4280172" y="4387246"/>
        <a:ext cx="1789367" cy="926455"/>
      </dsp:txXfrm>
    </dsp:sp>
    <dsp:sp modelId="{B427F1A2-6704-4A2D-8CDB-0351B73567F1}">
      <dsp:nvSpPr>
        <dsp:cNvPr id="0" name=""/>
        <dsp:cNvSpPr/>
      </dsp:nvSpPr>
      <dsp:spPr>
        <a:xfrm>
          <a:off x="4638046" y="5107822"/>
          <a:ext cx="1610430" cy="308818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M. Bobillier</a:t>
          </a:r>
          <a:endParaRPr lang="fr-FR" sz="1000" kern="1200" dirty="0"/>
        </a:p>
      </dsp:txBody>
      <dsp:txXfrm>
        <a:off x="4638046" y="5107822"/>
        <a:ext cx="1610430" cy="308818"/>
      </dsp:txXfrm>
    </dsp:sp>
    <dsp:sp modelId="{6A9D884B-72B7-446B-8023-DF4E33092A3F}">
      <dsp:nvSpPr>
        <dsp:cNvPr id="0" name=""/>
        <dsp:cNvSpPr/>
      </dsp:nvSpPr>
      <dsp:spPr>
        <a:xfrm>
          <a:off x="5480497" y="2925506"/>
          <a:ext cx="1789367" cy="9264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0733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Développement informatique</a:t>
          </a:r>
          <a:endParaRPr lang="fr-FR" sz="2100" kern="1200" dirty="0"/>
        </a:p>
      </dsp:txBody>
      <dsp:txXfrm>
        <a:off x="5480497" y="2925506"/>
        <a:ext cx="1789367" cy="926455"/>
      </dsp:txXfrm>
    </dsp:sp>
    <dsp:sp modelId="{203FDB12-DF7A-4A24-A8F5-233B7D167F78}">
      <dsp:nvSpPr>
        <dsp:cNvPr id="0" name=""/>
        <dsp:cNvSpPr/>
      </dsp:nvSpPr>
      <dsp:spPr>
        <a:xfrm>
          <a:off x="5838371" y="3646082"/>
          <a:ext cx="1610430" cy="308818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Tous les collaborateurs</a:t>
          </a:r>
          <a:endParaRPr lang="fr-FR" sz="1000" kern="1200" dirty="0"/>
        </a:p>
      </dsp:txBody>
      <dsp:txXfrm>
        <a:off x="5838371" y="3646082"/>
        <a:ext cx="1610430" cy="308818"/>
      </dsp:txXfrm>
    </dsp:sp>
    <dsp:sp modelId="{229E14CC-ACA6-4D6A-86BB-027BF0819849}">
      <dsp:nvSpPr>
        <dsp:cNvPr id="0" name=""/>
        <dsp:cNvSpPr/>
      </dsp:nvSpPr>
      <dsp:spPr>
        <a:xfrm>
          <a:off x="1879523" y="1463766"/>
          <a:ext cx="1789367" cy="9264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30733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smtClean="0"/>
            <a:t>Chef de projet (inter)</a:t>
          </a:r>
          <a:endParaRPr lang="fr-FR" sz="2500" kern="1200" dirty="0"/>
        </a:p>
      </dsp:txBody>
      <dsp:txXfrm>
        <a:off x="1879523" y="1463766"/>
        <a:ext cx="1789367" cy="926455"/>
      </dsp:txXfrm>
    </dsp:sp>
    <dsp:sp modelId="{C4F8DF3C-FBB6-49C8-818F-649F525EFC2D}">
      <dsp:nvSpPr>
        <dsp:cNvPr id="0" name=""/>
        <dsp:cNvSpPr/>
      </dsp:nvSpPr>
      <dsp:spPr>
        <a:xfrm>
          <a:off x="2237396" y="2184342"/>
          <a:ext cx="1610430" cy="308818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M. Bobillier</a:t>
          </a:r>
          <a:endParaRPr lang="fr-FR" sz="1000" kern="1200" dirty="0"/>
        </a:p>
      </dsp:txBody>
      <dsp:txXfrm>
        <a:off x="2237396" y="2184342"/>
        <a:ext cx="1610430" cy="30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B56C-5653-4EA2-814B-694C0D99D52C}" type="datetimeFigureOut">
              <a:rPr lang="fr-CH" smtClean="0"/>
              <a:t>06.03.2018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AC7D-F4F5-4E64-9D96-4EC5841B1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74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B56C-5653-4EA2-814B-694C0D99D52C}" type="datetimeFigureOut">
              <a:rPr lang="fr-CH" smtClean="0"/>
              <a:t>06.03.2018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AC7D-F4F5-4E64-9D96-4EC5841B1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267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B56C-5653-4EA2-814B-694C0D99D52C}" type="datetimeFigureOut">
              <a:rPr lang="fr-CH" smtClean="0"/>
              <a:t>06.03.2018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AC7D-F4F5-4E64-9D96-4EC5841B1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614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B56C-5653-4EA2-814B-694C0D99D52C}" type="datetimeFigureOut">
              <a:rPr lang="fr-CH" smtClean="0"/>
              <a:t>06.03.2018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AC7D-F4F5-4E64-9D96-4EC5841B1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262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B56C-5653-4EA2-814B-694C0D99D52C}" type="datetimeFigureOut">
              <a:rPr lang="fr-CH" smtClean="0"/>
              <a:t>06.03.2018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AC7D-F4F5-4E64-9D96-4EC5841B1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834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B56C-5653-4EA2-814B-694C0D99D52C}" type="datetimeFigureOut">
              <a:rPr lang="fr-CH" smtClean="0"/>
              <a:t>06.03.2018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AC7D-F4F5-4E64-9D96-4EC5841B1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705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B56C-5653-4EA2-814B-694C0D99D52C}" type="datetimeFigureOut">
              <a:rPr lang="fr-CH" smtClean="0"/>
              <a:t>06.03.2018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AC7D-F4F5-4E64-9D96-4EC5841B1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95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B56C-5653-4EA2-814B-694C0D99D52C}" type="datetimeFigureOut">
              <a:rPr lang="fr-CH" smtClean="0"/>
              <a:t>06.03.2018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AC7D-F4F5-4E64-9D96-4EC5841B1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612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B56C-5653-4EA2-814B-694C0D99D52C}" type="datetimeFigureOut">
              <a:rPr lang="fr-CH" smtClean="0"/>
              <a:t>06.03.2018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AC7D-F4F5-4E64-9D96-4EC5841B1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69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B56C-5653-4EA2-814B-694C0D99D52C}" type="datetimeFigureOut">
              <a:rPr lang="fr-CH" smtClean="0"/>
              <a:t>06.03.2018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AC7D-F4F5-4E64-9D96-4EC5841B1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009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B56C-5653-4EA2-814B-694C0D99D52C}" type="datetimeFigureOut">
              <a:rPr lang="fr-CH" smtClean="0"/>
              <a:t>06.03.2018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AC7D-F4F5-4E64-9D96-4EC5841B1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30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B56C-5653-4EA2-814B-694C0D99D52C}" type="datetimeFigureOut">
              <a:rPr lang="fr-CH" smtClean="0"/>
              <a:t>06.03.2018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AC7D-F4F5-4E64-9D96-4EC5841B1CA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251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998422" y="2103120"/>
            <a:ext cx="1479665" cy="63176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Mandant </a:t>
            </a:r>
          </a:p>
        </p:txBody>
      </p:sp>
      <p:sp>
        <p:nvSpPr>
          <p:cNvPr id="3" name="Ellipse 2"/>
          <p:cNvSpPr/>
          <p:nvPr/>
        </p:nvSpPr>
        <p:spPr>
          <a:xfrm>
            <a:off x="5845885" y="3129742"/>
            <a:ext cx="1886989" cy="8894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Comité de pilotage</a:t>
            </a:r>
            <a:br>
              <a:rPr lang="fr-CH" dirty="0"/>
            </a:br>
            <a:r>
              <a:rPr lang="fr-CH" dirty="0"/>
              <a:t>COPIL</a:t>
            </a:r>
          </a:p>
        </p:txBody>
      </p:sp>
      <p:sp>
        <p:nvSpPr>
          <p:cNvPr id="4" name="Ellipse 3"/>
          <p:cNvSpPr/>
          <p:nvPr/>
        </p:nvSpPr>
        <p:spPr>
          <a:xfrm>
            <a:off x="3721433" y="4696064"/>
            <a:ext cx="2033639" cy="1083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Equipe de projet</a:t>
            </a: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479665" y="4414058"/>
            <a:ext cx="900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en arc 5"/>
          <p:cNvCxnSpPr>
            <a:stCxn id="3" idx="6"/>
          </p:cNvCxnSpPr>
          <p:nvPr/>
        </p:nvCxnSpPr>
        <p:spPr>
          <a:xfrm>
            <a:off x="7732874" y="3574473"/>
            <a:ext cx="695132" cy="3505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8467610" y="3244507"/>
            <a:ext cx="1863306" cy="1169551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Mme. </a:t>
            </a:r>
            <a:r>
              <a:rPr lang="fr-CH" sz="1400" dirty="0" err="1" smtClean="0"/>
              <a:t>Cristofol</a:t>
            </a:r>
            <a:endParaRPr lang="fr-CH" sz="1400" dirty="0" smtClean="0"/>
          </a:p>
          <a:p>
            <a:r>
              <a:rPr lang="fr-CH" sz="1400" dirty="0" smtClean="0"/>
              <a:t>M. Cannelle</a:t>
            </a:r>
          </a:p>
          <a:p>
            <a:r>
              <a:rPr lang="fr-CH" sz="1400" dirty="0" smtClean="0"/>
              <a:t>M</a:t>
            </a:r>
            <a:r>
              <a:rPr lang="fr-CH" sz="1400" dirty="0"/>
              <a:t>. </a:t>
            </a:r>
            <a:r>
              <a:rPr lang="fr-CH" sz="1400" dirty="0" err="1" smtClean="0"/>
              <a:t>Ingensand</a:t>
            </a:r>
            <a:endParaRPr lang="fr-CH" sz="1400" dirty="0" smtClean="0"/>
          </a:p>
          <a:p>
            <a:r>
              <a:rPr lang="fr-CH" sz="1400" dirty="0" smtClean="0"/>
              <a:t>M. </a:t>
            </a:r>
            <a:r>
              <a:rPr lang="fr-CH" sz="1400" dirty="0" err="1" smtClean="0"/>
              <a:t>Touzé</a:t>
            </a:r>
            <a:endParaRPr lang="fr-CH" sz="1400" dirty="0" smtClean="0"/>
          </a:p>
          <a:p>
            <a:r>
              <a:rPr lang="fr-CH" sz="1400" dirty="0" smtClean="0"/>
              <a:t>M. </a:t>
            </a:r>
            <a:r>
              <a:rPr lang="fr-CH" sz="1400" dirty="0" smtClean="0"/>
              <a:t>Botton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604513" y="398487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Décision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00618" y="4511398"/>
            <a:ext cx="110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Exécution</a:t>
            </a:r>
          </a:p>
        </p:txBody>
      </p:sp>
      <p:cxnSp>
        <p:nvCxnSpPr>
          <p:cNvPr id="10" name="Connecteur droit 9"/>
          <p:cNvCxnSpPr>
            <a:stCxn id="3" idx="2"/>
          </p:cNvCxnSpPr>
          <p:nvPr/>
        </p:nvCxnSpPr>
        <p:spPr>
          <a:xfrm flipH="1">
            <a:off x="4738253" y="3574473"/>
            <a:ext cx="11076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en arc 10"/>
          <p:cNvCxnSpPr>
            <a:stCxn id="2" idx="3"/>
          </p:cNvCxnSpPr>
          <p:nvPr/>
        </p:nvCxnSpPr>
        <p:spPr>
          <a:xfrm>
            <a:off x="5478087" y="2419004"/>
            <a:ext cx="739831" cy="2586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296334" y="2523738"/>
            <a:ext cx="1863306" cy="30777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HEIG-VD et ENSG</a:t>
            </a:r>
            <a:endParaRPr lang="fr-CH" sz="1400" dirty="0"/>
          </a:p>
        </p:txBody>
      </p:sp>
      <p:cxnSp>
        <p:nvCxnSpPr>
          <p:cNvPr id="13" name="Connecteur en arc 12"/>
          <p:cNvCxnSpPr/>
          <p:nvPr/>
        </p:nvCxnSpPr>
        <p:spPr>
          <a:xfrm>
            <a:off x="5755072" y="5205669"/>
            <a:ext cx="695132" cy="3505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520092" y="5176635"/>
            <a:ext cx="1863306" cy="954107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fr-CH" sz="1400" dirty="0" smtClean="0"/>
              <a:t>M. Lecompte</a:t>
            </a:r>
          </a:p>
          <a:p>
            <a:r>
              <a:rPr lang="fr-CH" sz="1400" dirty="0" smtClean="0"/>
              <a:t>M. Messiaen</a:t>
            </a:r>
          </a:p>
          <a:p>
            <a:r>
              <a:rPr lang="fr-CH" sz="1400" dirty="0" smtClean="0"/>
              <a:t>M. </a:t>
            </a:r>
            <a:r>
              <a:rPr lang="fr-CH" sz="1400" dirty="0" err="1" smtClean="0"/>
              <a:t>Della</a:t>
            </a:r>
            <a:r>
              <a:rPr lang="fr-CH" sz="1400" dirty="0" smtClean="0"/>
              <a:t> Casa</a:t>
            </a:r>
          </a:p>
          <a:p>
            <a:r>
              <a:rPr lang="fr-CH" sz="1400" dirty="0" smtClean="0"/>
              <a:t>M. Bobillier</a:t>
            </a:r>
            <a:endParaRPr lang="fr-CH" sz="1400" dirty="0"/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4738253" y="2734887"/>
            <a:ext cx="2" cy="196117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re 1"/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mtClean="0"/>
              <a:t>Organisation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5550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5654798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7621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84</Words>
  <Application>Microsoft Office PowerPoint</Application>
  <PresentationFormat>Grand écran</PresentationFormat>
  <Paragraphs>30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Bobillier Quentin</dc:creator>
  <cp:lastModifiedBy>Bobillier Quentin</cp:lastModifiedBy>
  <cp:revision>3</cp:revision>
  <dcterms:created xsi:type="dcterms:W3CDTF">2018-03-06T07:30:43Z</dcterms:created>
  <dcterms:modified xsi:type="dcterms:W3CDTF">2018-03-06T07:56:16Z</dcterms:modified>
</cp:coreProperties>
</file>