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12.05.2018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995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12.05.2018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841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12.05.2018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11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12.05.2018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833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12.05.2018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428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12.05.2018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133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12.05.2018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280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12.05.2018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044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12.05.2018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944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12.05.2018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15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12.05.2018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486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63CF-C432-401A-A6E3-D452963B02E3}" type="datetimeFigureOut">
              <a:rPr lang="fr-CH" smtClean="0"/>
              <a:t>12.05.2018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772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66052" y="609597"/>
            <a:ext cx="1858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index.php</a:t>
            </a:r>
            <a:r>
              <a:rPr lang="fr-CH" sz="1200" dirty="0" smtClean="0"/>
              <a:t>     </a:t>
            </a:r>
            <a:r>
              <a:rPr lang="fr-CH" sz="1200" dirty="0" err="1" smtClean="0"/>
              <a:t>session.php</a:t>
            </a:r>
            <a:endParaRPr lang="fr-CH" sz="1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541" y="458061"/>
            <a:ext cx="580074" cy="58007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314325" y="609599"/>
            <a:ext cx="45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/>
              <a:t>php</a:t>
            </a:r>
            <a:endParaRPr lang="fr-CH" sz="1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51" y="1189673"/>
            <a:ext cx="580074" cy="5800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831" y="1189674"/>
            <a:ext cx="580074" cy="58007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796036" y="1338125"/>
            <a:ext cx="45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vue</a:t>
            </a:r>
            <a:endParaRPr lang="fr-CH" sz="1200" dirty="0"/>
          </a:p>
        </p:txBody>
      </p:sp>
      <p:sp>
        <p:nvSpPr>
          <p:cNvPr id="13" name="Flèche droite 12"/>
          <p:cNvSpPr/>
          <p:nvPr/>
        </p:nvSpPr>
        <p:spPr>
          <a:xfrm rot="7830480">
            <a:off x="3033221" y="1038135"/>
            <a:ext cx="219319" cy="151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Flèche droite 13"/>
          <p:cNvSpPr/>
          <p:nvPr/>
        </p:nvSpPr>
        <p:spPr>
          <a:xfrm rot="3080095">
            <a:off x="3846164" y="1037766"/>
            <a:ext cx="219319" cy="151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14"/>
          <p:cNvSpPr txBox="1"/>
          <p:nvPr/>
        </p:nvSpPr>
        <p:spPr>
          <a:xfrm>
            <a:off x="1257300" y="1769009"/>
            <a:ext cx="2057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200" dirty="0" err="1" smtClean="0"/>
              <a:t>accueil.php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change_coord.php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connexion_postgis.php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data_functions.php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get_file_content.php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head.php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input_fichier.php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legende.php</a:t>
            </a:r>
            <a:endParaRPr lang="fr-CH" sz="1200" dirty="0" smtClean="0"/>
          </a:p>
          <a:p>
            <a:pPr algn="r"/>
            <a:r>
              <a:rPr lang="fr-CH" sz="1200" dirty="0" err="1"/>
              <a:t>p</a:t>
            </a:r>
            <a:r>
              <a:rPr lang="fr-CH" sz="1200" dirty="0" err="1" smtClean="0"/>
              <a:t>ostgis_change_chantier.php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postgis_to_geojson.php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session.php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sess_controle.php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sess_create.php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write_to_postgis.php</a:t>
            </a:r>
            <a:endParaRPr lang="fr-CH" sz="1200" dirty="0" smtClean="0"/>
          </a:p>
          <a:p>
            <a:endParaRPr lang="fr-CH" sz="1200" dirty="0" err="1"/>
          </a:p>
        </p:txBody>
      </p:sp>
      <p:sp>
        <p:nvSpPr>
          <p:cNvPr id="16" name="ZoneTexte 15"/>
          <p:cNvSpPr txBox="1"/>
          <p:nvPr/>
        </p:nvSpPr>
        <p:spPr>
          <a:xfrm>
            <a:off x="3770741" y="1769009"/>
            <a:ext cx="24275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alti_fr.php</a:t>
            </a:r>
            <a:endParaRPr lang="fr-CH" sz="1200" dirty="0" smtClean="0"/>
          </a:p>
          <a:p>
            <a:r>
              <a:rPr lang="fr-CH" sz="1200" dirty="0" err="1" smtClean="0"/>
              <a:t>cartesiennes.php</a:t>
            </a:r>
            <a:endParaRPr lang="fr-CH" sz="1200" dirty="0" smtClean="0"/>
          </a:p>
          <a:p>
            <a:r>
              <a:rPr lang="fr-CH" sz="1200" dirty="0" err="1" smtClean="0"/>
              <a:t>Deviation_verticale.php</a:t>
            </a:r>
            <a:endParaRPr lang="fr-CH" sz="1200" dirty="0" smtClean="0"/>
          </a:p>
          <a:p>
            <a:r>
              <a:rPr lang="fr-CH" sz="1200" dirty="0" err="1" smtClean="0"/>
              <a:t>fonctions_fr.php</a:t>
            </a:r>
            <a:endParaRPr lang="fr-CH" sz="1200" dirty="0" smtClean="0"/>
          </a:p>
          <a:p>
            <a:r>
              <a:rPr lang="fr-CH" sz="1200" dirty="0" err="1" smtClean="0"/>
              <a:t>fonctions_suisses.php</a:t>
            </a:r>
            <a:endParaRPr lang="fr-CH" sz="1200" dirty="0" smtClean="0"/>
          </a:p>
          <a:p>
            <a:r>
              <a:rPr lang="fr-CH" sz="1200" dirty="0" err="1" smtClean="0"/>
              <a:t>gestion_donnee.php</a:t>
            </a:r>
            <a:endParaRPr lang="fr-CH" sz="1200" dirty="0" smtClean="0"/>
          </a:p>
          <a:p>
            <a:r>
              <a:rPr lang="fr-CH" sz="1200" dirty="0" err="1" smtClean="0"/>
              <a:t>lecture_fichier.php</a:t>
            </a:r>
            <a:endParaRPr lang="fr-CH" sz="1200" dirty="0" smtClean="0"/>
          </a:p>
          <a:p>
            <a:r>
              <a:rPr lang="fr-CH" sz="1200" dirty="0" err="1" smtClean="0"/>
              <a:t>transfo_coord.php</a:t>
            </a:r>
            <a:endParaRPr lang="fr-CH" sz="1200" dirty="0" smtClean="0"/>
          </a:p>
          <a:p>
            <a:r>
              <a:rPr lang="fr-CH" sz="1200" dirty="0" err="1" smtClean="0"/>
              <a:t>Transo_Suisse_API_DLL.php</a:t>
            </a:r>
            <a:endParaRPr lang="fr-CH" sz="1200" dirty="0" smtClean="0"/>
          </a:p>
          <a:p>
            <a:r>
              <a:rPr lang="fr-CH" sz="1200" dirty="0" smtClean="0"/>
              <a:t>Transo_Suisse_GRS80_MN95.php</a:t>
            </a:r>
          </a:p>
          <a:p>
            <a:r>
              <a:rPr lang="fr-CH" sz="1200" dirty="0" smtClean="0"/>
              <a:t>Transo_Suisse_MN95_GRS80.php</a:t>
            </a:r>
          </a:p>
          <a:p>
            <a:r>
              <a:rPr lang="fr-CH" sz="1200" dirty="0" err="1" smtClean="0"/>
              <a:t>variables.php</a:t>
            </a:r>
            <a:endParaRPr lang="fr-CH" sz="1200" dirty="0" smtClean="0"/>
          </a:p>
          <a:p>
            <a:r>
              <a:rPr lang="fr-CH" sz="1200" dirty="0" err="1" smtClean="0"/>
              <a:t>variables_suisses.php</a:t>
            </a:r>
            <a:endParaRPr lang="fr-CH" sz="12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3691536" y="1341210"/>
            <a:ext cx="738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/>
              <a:t>modele</a:t>
            </a:r>
            <a:endParaRPr lang="fr-CH" sz="12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42" y="458061"/>
            <a:ext cx="580074" cy="5800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5380326" y="609599"/>
            <a:ext cx="45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/>
              <a:t>js</a:t>
            </a:r>
            <a:endParaRPr lang="fr-CH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318542" y="1092046"/>
            <a:ext cx="169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controleur.js</a:t>
            </a:r>
          </a:p>
          <a:p>
            <a:r>
              <a:rPr lang="fr-CH" sz="1200" dirty="0" smtClean="0"/>
              <a:t>main.js</a:t>
            </a:r>
          </a:p>
          <a:p>
            <a:r>
              <a:rPr lang="fr-CH" sz="1200" dirty="0" smtClean="0"/>
              <a:t>map.js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283" y="458061"/>
            <a:ext cx="580074" cy="580074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6641067" y="609599"/>
            <a:ext cx="45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/>
              <a:t>css</a:t>
            </a:r>
            <a:endParaRPr lang="fr-CH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579284" y="1092046"/>
            <a:ext cx="1050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anim.css</a:t>
            </a:r>
          </a:p>
          <a:p>
            <a:r>
              <a:rPr lang="fr-CH" sz="1200" dirty="0" smtClean="0"/>
              <a:t>popup.css</a:t>
            </a:r>
          </a:p>
          <a:p>
            <a:r>
              <a:rPr lang="fr-CH" sz="1200" dirty="0" smtClean="0"/>
              <a:t>style.css</a:t>
            </a:r>
          </a:p>
          <a:p>
            <a:r>
              <a:rPr lang="fr-CH" sz="1200" dirty="0" smtClean="0"/>
              <a:t>style_map.css</a:t>
            </a:r>
          </a:p>
          <a:p>
            <a:r>
              <a:rPr lang="fr-CH" sz="1200" dirty="0" smtClean="0"/>
              <a:t>style_sess.css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59" y="458061"/>
            <a:ext cx="580074" cy="58007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7712759" y="609598"/>
            <a:ext cx="636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icone</a:t>
            </a:r>
            <a:endParaRPr lang="fr-CH" sz="1200" dirty="0"/>
          </a:p>
        </p:txBody>
      </p:sp>
      <p:sp>
        <p:nvSpPr>
          <p:cNvPr id="25" name="ZoneTexte 24"/>
          <p:cNvSpPr txBox="1"/>
          <p:nvPr/>
        </p:nvSpPr>
        <p:spPr>
          <a:xfrm>
            <a:off x="7712760" y="1092046"/>
            <a:ext cx="110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PFA-</a:t>
            </a:r>
            <a:r>
              <a:rPr lang="fr-CH" sz="1200" dirty="0" err="1" smtClean="0"/>
              <a:t>FR.svg</a:t>
            </a:r>
            <a:endParaRPr lang="fr-CH" sz="1200" dirty="0" smtClean="0"/>
          </a:p>
          <a:p>
            <a:r>
              <a:rPr lang="fr-CH" sz="1200" dirty="0" smtClean="0"/>
              <a:t>PFA1.svg</a:t>
            </a:r>
          </a:p>
          <a:p>
            <a:r>
              <a:rPr lang="fr-CH" sz="1200" dirty="0" smtClean="0"/>
              <a:t>PFP-</a:t>
            </a:r>
            <a:r>
              <a:rPr lang="fr-CH" sz="1200" dirty="0" err="1" smtClean="0"/>
              <a:t>FR.svg</a:t>
            </a:r>
            <a:endParaRPr lang="fr-CH" sz="1200" dirty="0" smtClean="0"/>
          </a:p>
          <a:p>
            <a:r>
              <a:rPr lang="fr-CH" sz="1200" dirty="0" smtClean="0"/>
              <a:t>PFP1.svg</a:t>
            </a:r>
          </a:p>
          <a:p>
            <a:r>
              <a:rPr lang="fr-CH" sz="1200" dirty="0" err="1" smtClean="0"/>
              <a:t>Pt_session.svg</a:t>
            </a:r>
            <a:endParaRPr lang="fr-CH" sz="1200" dirty="0" smtClean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192" y="458061"/>
            <a:ext cx="580074" cy="580074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8902192" y="609598"/>
            <a:ext cx="636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images</a:t>
            </a:r>
            <a:endParaRPr lang="fr-CH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8902192" y="1092046"/>
            <a:ext cx="11943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ensg-heig.png</a:t>
            </a:r>
          </a:p>
          <a:p>
            <a:r>
              <a:rPr lang="fr-CH" sz="1200" dirty="0" smtClean="0"/>
              <a:t>ensg.png</a:t>
            </a:r>
          </a:p>
          <a:p>
            <a:r>
              <a:rPr lang="fr-CH" sz="1200" dirty="0" smtClean="0"/>
              <a:t>francesuisse.jpg</a:t>
            </a:r>
          </a:p>
          <a:p>
            <a:r>
              <a:rPr lang="fr-CH" sz="1200" dirty="0" err="1" smtClean="0"/>
              <a:t>francesuisse.xcf</a:t>
            </a:r>
            <a:endParaRPr lang="fr-CH" sz="1200" dirty="0" smtClean="0"/>
          </a:p>
          <a:p>
            <a:r>
              <a:rPr lang="fr-CH" sz="1200" dirty="0" smtClean="0"/>
              <a:t>heig.png</a:t>
            </a:r>
          </a:p>
          <a:p>
            <a:r>
              <a:rPr lang="fr-CH" sz="1200" dirty="0" smtClean="0"/>
              <a:t>heig2.png</a:t>
            </a:r>
          </a:p>
          <a:p>
            <a:r>
              <a:rPr lang="fr-CH" sz="1200" dirty="0" smtClean="0"/>
              <a:t>logo.png</a:t>
            </a:r>
          </a:p>
          <a:p>
            <a:r>
              <a:rPr lang="fr-CH" sz="1200" dirty="0" smtClean="0"/>
              <a:t>logo_ensg.png</a:t>
            </a:r>
          </a:p>
          <a:p>
            <a:r>
              <a:rPr lang="fr-CH" sz="1200" dirty="0" smtClean="0"/>
              <a:t>terre.png</a:t>
            </a: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625" y="458061"/>
            <a:ext cx="580074" cy="580074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10091625" y="609598"/>
            <a:ext cx="636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lib</a:t>
            </a:r>
            <a:endParaRPr lang="fr-CH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10091625" y="1092046"/>
            <a:ext cx="1519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proj4-epsg2056.js</a:t>
            </a:r>
          </a:p>
          <a:p>
            <a:r>
              <a:rPr lang="fr-CH" sz="1200" dirty="0" smtClean="0"/>
              <a:t>proj4-epsg2154.js</a:t>
            </a:r>
          </a:p>
          <a:p>
            <a:r>
              <a:rPr lang="fr-CH" sz="1200" dirty="0" smtClean="0"/>
              <a:t>proj4-epsg21781.js</a:t>
            </a:r>
          </a:p>
          <a:p>
            <a:r>
              <a:rPr lang="fr-CH" sz="1200" dirty="0" smtClean="0"/>
              <a:t>proj4-epsg27572.js</a:t>
            </a:r>
          </a:p>
          <a:p>
            <a:r>
              <a:rPr lang="fr-CH" sz="1200" dirty="0" smtClean="0"/>
              <a:t>proj4-epsg4258.js</a:t>
            </a:r>
          </a:p>
          <a:p>
            <a:r>
              <a:rPr lang="fr-CH" sz="1200" dirty="0" smtClean="0"/>
              <a:t>proj4-epsg4275.js</a:t>
            </a:r>
          </a:p>
          <a:p>
            <a:r>
              <a:rPr lang="fr-CH" sz="1200" dirty="0" smtClean="0"/>
              <a:t>proj4.js</a:t>
            </a:r>
          </a:p>
        </p:txBody>
      </p:sp>
    </p:spTree>
    <p:extLst>
      <p:ext uri="{BB962C8B-B14F-4D97-AF65-F5344CB8AC3E}">
        <p14:creationId xmlns:p14="http://schemas.microsoft.com/office/powerpoint/2010/main" val="16890263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66</Words>
  <Application>Microsoft Office PowerPoint</Application>
  <PresentationFormat>Grand écran</PresentationFormat>
  <Paragraphs>65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 ENSG</dc:creator>
  <cp:lastModifiedBy>Bruno DellaCasa</cp:lastModifiedBy>
  <cp:revision>4</cp:revision>
  <dcterms:created xsi:type="dcterms:W3CDTF">2018-05-04T06:12:36Z</dcterms:created>
  <dcterms:modified xsi:type="dcterms:W3CDTF">2018-05-12T06:54:10Z</dcterms:modified>
</cp:coreProperties>
</file>