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5" r:id="rId6"/>
    <p:sldId id="264" r:id="rId7"/>
    <p:sldId id="259" r:id="rId8"/>
    <p:sldId id="261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0"/>
  </p:normalViewPr>
  <p:slideViewPr>
    <p:cSldViewPr>
      <p:cViewPr varScale="1">
        <p:scale>
          <a:sx n="51" d="100"/>
          <a:sy n="51" d="100"/>
        </p:scale>
        <p:origin x="-127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940-4660-4600-8841-12AF36159742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4577-A5B9-4B19-9611-2B1D8E65D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F04609-02EF-4C18-9960-ED24733BEE05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B649-614C-4DCA-9E65-09D46D39C72E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BCB-90B0-4BA3-85A7-E5A49BC56C6A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C133-0483-4638-8837-2BFAAE98D3D7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0290-E262-4999-A01F-252C467258F0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F427-0831-4290-8741-440CD108CC02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BA50BB-CE52-45D9-8CA4-AFBE84B2F208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40C2444-FFCA-4B99-B1EE-E988F2FB94CC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FBD0-DE41-4BDA-B855-BD1FC6D739EE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7AAC-D83C-427A-AEDF-B607AE559144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3B1B-FACA-4D1B-9F37-1604D9E98375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ED7329D-9104-4ACA-8415-C19256825385}" type="datetime1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850A2BA-FC0A-4ABA-BC72-51728293390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1268761"/>
            <a:ext cx="8458200" cy="2603152"/>
          </a:xfrm>
        </p:spPr>
        <p:txBody>
          <a:bodyPr>
            <a:normAutofit fontScale="90000"/>
          </a:bodyPr>
          <a:lstStyle/>
          <a:p>
            <a:r>
              <a:rPr lang="fr-FR" dirty="0"/>
              <a:t>Développement d’un outil en ligne de transformation de coordonnées</a:t>
            </a:r>
            <a:br>
              <a:rPr lang="fr-FR" dirty="0"/>
            </a:br>
            <a:r>
              <a:rPr lang="fr-FR" dirty="0"/>
              <a:t>géodésiques </a:t>
            </a:r>
            <a:r>
              <a:rPr lang="fr-FR" dirty="0" smtClean="0"/>
              <a:t>franco-suisses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commun ENSG – HEIG-VD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20072" y="4221088"/>
            <a:ext cx="3816424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 dirty="0"/>
          </a:p>
        </p:txBody>
      </p:sp>
      <p:pic>
        <p:nvPicPr>
          <p:cNvPr id="7" name="Image 6" descr="geoF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362162"/>
            <a:ext cx="3816424" cy="234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706688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 descr="GANT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50" y="2924944"/>
            <a:ext cx="8676456" cy="2930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Pert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706688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6" name="Image 5" descr="PE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22" y="2924944"/>
            <a:ext cx="8316416" cy="30944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Demande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d’une API web permettant de réaliser des transformations de coordonnées pour un point ou un jeu de points, notamment entre les systèmes de référence français et suisses.</a:t>
            </a:r>
          </a:p>
          <a:p>
            <a:endParaRPr lang="fr-FR" dirty="0" smtClean="0"/>
          </a:p>
          <a:p>
            <a:r>
              <a:rPr lang="fr-FR" dirty="0" smtClean="0"/>
              <a:t>Le site intègrera une carte de visualisation des points données en entrée, dans les systèmes de coordonnées choisis.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Demande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Interface de saisi des coordonnées et paramètres proche de Circé ou </a:t>
            </a:r>
            <a:r>
              <a:rPr lang="fr-FR" dirty="0" err="1" smtClean="0"/>
              <a:t>Reframe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Interface carte proche de l’utilisation d’un SIG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Choix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en 2 couches : couche modèle (géodésie) et couche interface web.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778696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 descr="C:\Program Files (x86)\EasyPHP-Devserver-16.1\eds-www\ProjetDev\docs\MVC.png"/>
          <p:cNvPicPr>
            <a:picLocks noChangeAspect="1" noChangeArrowheads="1"/>
          </p:cNvPicPr>
          <p:nvPr/>
        </p:nvPicPr>
        <p:blipFill>
          <a:blip r:embed="rId2" cstate="print"/>
          <a:srcRect t="11449" r="5208" b="10783"/>
          <a:stretch>
            <a:fillRect/>
          </a:stretch>
        </p:blipFill>
        <p:spPr bwMode="auto">
          <a:xfrm>
            <a:off x="899592" y="3356992"/>
            <a:ext cx="7056784" cy="32569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Choix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Langages utilisés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Transformations géodésique codées en PHP.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Interface Web réalisé en :</a:t>
            </a:r>
          </a:p>
          <a:p>
            <a:pPr lvl="2"/>
            <a:r>
              <a:rPr lang="fr-FR" dirty="0" smtClean="0"/>
              <a:t>HTML / CSS</a:t>
            </a:r>
          </a:p>
          <a:p>
            <a:pPr lvl="2"/>
            <a:r>
              <a:rPr lang="fr-FR" dirty="0" smtClean="0"/>
              <a:t>JS (carte, AJAX)</a:t>
            </a:r>
          </a:p>
          <a:p>
            <a:pPr lvl="2"/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778696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Choix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Communication au sein du groupe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Groupe </a:t>
            </a:r>
            <a:r>
              <a:rPr lang="fr-FR" dirty="0" err="1" smtClean="0"/>
              <a:t>WhatsApp</a:t>
            </a:r>
            <a:r>
              <a:rPr lang="fr-FR" dirty="0" smtClean="0"/>
              <a:t> pour les échanges courants;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Visioconférence </a:t>
            </a:r>
            <a:r>
              <a:rPr lang="fr-FR" dirty="0" err="1" smtClean="0"/>
              <a:t>Skype</a:t>
            </a:r>
            <a:r>
              <a:rPr lang="fr-FR" dirty="0" smtClean="0"/>
              <a:t> chaque semaine;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r>
              <a:rPr lang="fr-FR" dirty="0" smtClean="0"/>
              <a:t> contenant tous les fichiers.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Echanges mails minimalistes (</a:t>
            </a:r>
            <a:r>
              <a:rPr lang="fr-FR" dirty="0" err="1" smtClean="0"/>
              <a:t>Fwd</a:t>
            </a:r>
            <a:r>
              <a:rPr lang="fr-FR" dirty="0" smtClean="0"/>
              <a:t> de mails internes)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778696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Gestion de projet - 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répartition se fait comme suit :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Benoit Messiaen : Chef de projet – couche interface WEB</a:t>
            </a:r>
          </a:p>
          <a:p>
            <a:pPr lvl="1"/>
            <a:r>
              <a:rPr lang="fr-FR" dirty="0" smtClean="0"/>
              <a:t>Bruno </a:t>
            </a:r>
            <a:r>
              <a:rPr lang="fr-FR" dirty="0" err="1" smtClean="0"/>
              <a:t>Della</a:t>
            </a:r>
            <a:r>
              <a:rPr lang="fr-FR" dirty="0" smtClean="0"/>
              <a:t> Casa : couche interface WEB</a:t>
            </a:r>
          </a:p>
          <a:p>
            <a:pPr lvl="1"/>
            <a:r>
              <a:rPr lang="fr-FR" dirty="0" smtClean="0"/>
              <a:t>Hugo Lecomte : couche modèle (côté français)</a:t>
            </a:r>
          </a:p>
          <a:p>
            <a:pPr lvl="1"/>
            <a:r>
              <a:rPr lang="fr-FR" dirty="0" smtClean="0"/>
              <a:t>Quentin </a:t>
            </a:r>
            <a:r>
              <a:rPr lang="fr-FR" dirty="0" err="1" smtClean="0"/>
              <a:t>Bobillier</a:t>
            </a:r>
            <a:r>
              <a:rPr lang="fr-FR" dirty="0" smtClean="0"/>
              <a:t> : couche modèle (côté suisse)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778696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Echanges avec les commanditaires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ENSG : Serge Botton, Anna </a:t>
            </a:r>
            <a:r>
              <a:rPr lang="fr-FR" dirty="0" err="1" smtClean="0"/>
              <a:t>Cristofol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HEIG : </a:t>
            </a:r>
            <a:r>
              <a:rPr lang="fr-CH" dirty="0" smtClean="0"/>
              <a:t>Jens </a:t>
            </a:r>
            <a:r>
              <a:rPr lang="fr-CH" dirty="0" err="1" smtClean="0"/>
              <a:t>Ingensand</a:t>
            </a:r>
            <a:r>
              <a:rPr lang="fr-CH" dirty="0" smtClean="0"/>
              <a:t>, Thomas Jens, Bertrand Cannelle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706688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Structuration du projet et répartition des tâches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Arborescence du site figée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706688" cy="457200"/>
          </a:xfrm>
        </p:spPr>
        <p:txBody>
          <a:bodyPr/>
          <a:lstStyle/>
          <a:p>
            <a:r>
              <a:rPr lang="it-IT" smtClean="0"/>
              <a:t>Benoit Messiaen   -   Hugo Lecomte   -   Bruno Della Casa   -   Quentin Bobillier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A2BA-FC0A-4ABA-BC72-51728293390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275</TotalTime>
  <Words>420</Words>
  <Application>Microsoft Office PowerPoint</Application>
  <PresentationFormat>Affichage à l'écran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Urbain</vt:lpstr>
      <vt:lpstr>Développement d’un outil en ligne de transformation de coordonnées géodésiques franco-suisses </vt:lpstr>
      <vt:lpstr>I - Demande</vt:lpstr>
      <vt:lpstr>I - Demande</vt:lpstr>
      <vt:lpstr>II – Choix techniques</vt:lpstr>
      <vt:lpstr>II – Choix techniques</vt:lpstr>
      <vt:lpstr>II – Choix techniques</vt:lpstr>
      <vt:lpstr>III – Gestion de projet - Equipe</vt:lpstr>
      <vt:lpstr>III – Gestion de projet</vt:lpstr>
      <vt:lpstr>III – Gestion de projet</vt:lpstr>
      <vt:lpstr>III – Gestion de projet</vt:lpstr>
      <vt:lpstr>III – Gestion de projet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Benoît</dc:creator>
  <cp:lastModifiedBy>Benoît</cp:lastModifiedBy>
  <cp:revision>28</cp:revision>
  <dcterms:created xsi:type="dcterms:W3CDTF">2018-03-07T09:30:15Z</dcterms:created>
  <dcterms:modified xsi:type="dcterms:W3CDTF">2018-03-14T09:02:30Z</dcterms:modified>
</cp:coreProperties>
</file>