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8"/>
  </p:notesMasterIdLst>
  <p:sldIdLst>
    <p:sldId id="258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3" r:id="rId16"/>
    <p:sldId id="27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219DA-E36C-4491-A4F3-9E0B24951023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C0D84-57F2-4B7A-A49F-960B78D9EBB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D4CBB87-D5D7-4068-9C54-C2C2DAF0476B}" type="datetime1">
              <a:rPr lang="fr-FR" smtClean="0"/>
              <a:t>16/05/2018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it-IT" smtClean="0"/>
              <a:t>Messiaen - Lecomte - Bobillier - Dela Casa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E57D9B0-0E82-419C-9BFC-2CCA0CCB58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59B8-5289-4602-A6DE-02FC7347D169}" type="datetime1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Messiaen - Lecomte - Bobillier - Dela Casa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5800-9D80-4AB2-BC66-BE0967F9C2E6}" type="datetime1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Messiaen - Lecomte - Bobillier - Dela Casa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6863-9461-4CAD-9410-9F8B32E2815E}" type="datetime1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Messiaen - Lecomte - Bobillier - Dela Casa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84D8-AF49-45B0-9C10-31A37DEE8EEB}" type="datetime1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Messiaen - Lecomte - Bobillier - Dela Casa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42B1-D07A-4595-97A2-19BC8EEA6846}" type="datetime1">
              <a:rPr lang="fr-FR" smtClean="0"/>
              <a:t>16/05/2018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Messiaen - Lecomte - Bobillier - Dela Casa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53FF20-BAE2-4B2A-B206-B70DBF85DB53}" type="datetime1">
              <a:rPr lang="fr-FR" smtClean="0"/>
              <a:t>16/05/2018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57D9B0-0E82-419C-9BFC-2CCA0CCB58E7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it-IT" smtClean="0"/>
              <a:t>Messiaen - Lecomte - Bobillier - Dela Casa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670BC7B-F0F9-43C4-800D-820E00016125}" type="datetime1">
              <a:rPr lang="fr-FR" smtClean="0"/>
              <a:t>16/05/2018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it-IT" smtClean="0"/>
              <a:t>Messiaen - Lecomte - Bobillier - Dela Casa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E57D9B0-0E82-419C-9BFC-2CCA0CCB58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FCFF-207C-4CB0-9255-EE7AF8AEEBBE}" type="datetime1">
              <a:rPr lang="fr-FR" smtClean="0"/>
              <a:t>16/05/2018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Messiaen - Lecomte - Bobillier - Dela Casa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8DD1-96F7-4E92-A00C-671D466DC235}" type="datetime1">
              <a:rPr lang="fr-FR" smtClean="0"/>
              <a:t>16/05/2018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Messiaen - Lecomte - Bobillier - Dela Casa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53F3-7C2B-4F85-A61B-EC2BCCD069ED}" type="datetime1">
              <a:rPr lang="fr-FR" smtClean="0"/>
              <a:t>16/05/2018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Messiaen - Lecomte - Bobillier - Dela Casa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D8DAE96-F238-4D03-AF0A-DA3A4F4CAB8B}" type="datetime1">
              <a:rPr lang="fr-FR" smtClean="0"/>
              <a:t>16/05/2018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it-IT" smtClean="0"/>
              <a:t>Messiaen - Lecomte - Bobillier - Dela Casa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E57D9B0-0E82-419C-9BFC-2CCA0CCB58E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1268761"/>
            <a:ext cx="8458200" cy="2603152"/>
          </a:xfrm>
        </p:spPr>
        <p:txBody>
          <a:bodyPr>
            <a:normAutofit fontScale="90000"/>
          </a:bodyPr>
          <a:lstStyle/>
          <a:p>
            <a:r>
              <a:rPr lang="fr-FR" dirty="0"/>
              <a:t>Développement d’un outil en ligne de transformation de coordonnées</a:t>
            </a:r>
            <a:br>
              <a:rPr lang="fr-FR" dirty="0"/>
            </a:br>
            <a:r>
              <a:rPr lang="fr-FR" dirty="0"/>
              <a:t>géodésiques </a:t>
            </a:r>
            <a:r>
              <a:rPr lang="fr-FR" dirty="0" smtClean="0"/>
              <a:t>franco-suisses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commun ENSG – HEIG-VD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20072" y="4221088"/>
            <a:ext cx="3816424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 dirty="0"/>
          </a:p>
        </p:txBody>
      </p:sp>
      <p:pic>
        <p:nvPicPr>
          <p:cNvPr id="8" name="Picture 2" descr="C:\wamp\www\ProjetDev\images\geof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653858"/>
            <a:ext cx="2088232" cy="2093466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355976" y="515719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rgbClr val="FF3300"/>
                </a:solidFill>
              </a:rPr>
              <a:t>GEO FS</a:t>
            </a:r>
            <a:endParaRPr lang="fr-FR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 descr="C:\Users\Benoît\AppData\Local\Microsoft\Windows\INetCache\Content.Word\doc_prog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8820472" cy="353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11</a:t>
            </a:fld>
            <a:endParaRPr lang="fr-FR"/>
          </a:p>
        </p:txBody>
      </p:sp>
      <p:pic>
        <p:nvPicPr>
          <p:cNvPr id="8" name="pictur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79512" y="3140968"/>
            <a:ext cx="4320480" cy="3100214"/>
          </a:xfrm>
          <a:prstGeom prst="rect">
            <a:avLst/>
          </a:prstGeom>
        </p:spPr>
      </p:pic>
      <p:pic>
        <p:nvPicPr>
          <p:cNvPr id="9" name="picture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644008" y="3242270"/>
            <a:ext cx="4283968" cy="2851026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4644008" y="2420888"/>
            <a:ext cx="0" cy="4104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12</a:t>
            </a:fld>
            <a:endParaRPr lang="fr-FR"/>
          </a:p>
        </p:txBody>
      </p:sp>
      <p:pic>
        <p:nvPicPr>
          <p:cNvPr id="12" name="Espace réservé du contenu 1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633845" y="2349500"/>
            <a:ext cx="3876310" cy="4224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13</a:t>
            </a:fld>
            <a:endParaRPr lang="fr-FR"/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474774" y="2132856"/>
            <a:ext cx="4257466" cy="4440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14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Débugage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Long car beaucoup de tests à faire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Fichier de tests unitaires répertoriés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Google docs permettant de référencer les bugs détectés, même après contrôle (3 pages de bugs)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15</a:t>
            </a:fld>
            <a:endParaRPr lang="fr-F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852936"/>
            <a:ext cx="8820472" cy="294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16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-58104" y="253774"/>
            <a:ext cx="9202104" cy="6919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d’une API web permettant de réaliser des transformations de coordonnées pour un point ou un jeu de points, </a:t>
            </a:r>
            <a:r>
              <a:rPr lang="fr-FR" dirty="0" smtClean="0"/>
              <a:t>entre </a:t>
            </a:r>
            <a:r>
              <a:rPr lang="fr-FR" dirty="0" smtClean="0"/>
              <a:t>les systèmes de référence français et suisses.</a:t>
            </a:r>
          </a:p>
          <a:p>
            <a:endParaRPr lang="fr-FR" dirty="0" smtClean="0"/>
          </a:p>
          <a:p>
            <a:r>
              <a:rPr lang="fr-FR" dirty="0" smtClean="0"/>
              <a:t>Le site </a:t>
            </a:r>
            <a:r>
              <a:rPr lang="fr-FR" dirty="0" smtClean="0"/>
              <a:t>intègre </a:t>
            </a:r>
            <a:r>
              <a:rPr lang="fr-FR" dirty="0" smtClean="0"/>
              <a:t>une carte de visualisation des points données en entrée, dans les systèmes de coordonnées choisis</a:t>
            </a:r>
            <a:r>
              <a:rPr lang="fr-FR" dirty="0" smtClean="0"/>
              <a:t>.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3</a:t>
            </a:fld>
            <a:endParaRPr lang="fr-FR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6918"/>
          <a:stretch/>
        </p:blipFill>
        <p:spPr bwMode="auto">
          <a:xfrm>
            <a:off x="457200" y="2287955"/>
            <a:ext cx="8229600" cy="4247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4</a:t>
            </a:fld>
            <a:endParaRPr lang="fr-FR"/>
          </a:p>
        </p:txBody>
      </p:sp>
      <p:pic>
        <p:nvPicPr>
          <p:cNvPr id="6" name="Picture 2" descr="C:\Program Files (x86)\EasyPHP-Devserver-16.1\eds-www\ProjetDev\docs\MVC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1449" r="5208" b="10783"/>
          <a:stretch>
            <a:fillRect/>
          </a:stretch>
        </p:blipFill>
        <p:spPr bwMode="auto">
          <a:xfrm>
            <a:off x="611560" y="2852936"/>
            <a:ext cx="7859216" cy="3626862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539552" y="4077072"/>
            <a:ext cx="8338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Hugo</a:t>
            </a:r>
          </a:p>
          <a:p>
            <a:r>
              <a:rPr lang="fr-FR" sz="1400" dirty="0" smtClean="0"/>
              <a:t>Quentin</a:t>
            </a:r>
          </a:p>
          <a:p>
            <a:endParaRPr lang="fr-FR" sz="1400" dirty="0"/>
          </a:p>
          <a:p>
            <a:r>
              <a:rPr lang="fr-FR" sz="1400" dirty="0" smtClean="0"/>
              <a:t>Benoit</a:t>
            </a:r>
          </a:p>
          <a:p>
            <a:r>
              <a:rPr lang="fr-FR" sz="1400" dirty="0" smtClean="0"/>
              <a:t>Bruno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Géodésie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Coordonnées projetées (E, N, h)</a:t>
            </a:r>
          </a:p>
          <a:p>
            <a:r>
              <a:rPr lang="fr-FR" dirty="0" smtClean="0"/>
              <a:t>Coordonnées géographiques (</a:t>
            </a:r>
            <a:r>
              <a:rPr lang="el-GR" dirty="0" smtClean="0">
                <a:latin typeface="+mj-lt"/>
              </a:rPr>
              <a:t>λ</a:t>
            </a:r>
            <a:r>
              <a:rPr lang="fr-FR" dirty="0" smtClean="0">
                <a:latin typeface="+mj-lt"/>
              </a:rPr>
              <a:t>, </a:t>
            </a:r>
            <a:r>
              <a:rPr lang="el-GR" dirty="0" smtClean="0"/>
              <a:t>φ</a:t>
            </a:r>
            <a:r>
              <a:rPr lang="fr-FR" dirty="0" smtClean="0"/>
              <a:t>, h)</a:t>
            </a:r>
          </a:p>
          <a:p>
            <a:r>
              <a:rPr lang="fr-FR" dirty="0" smtClean="0"/>
              <a:t>Coordonnées cartésiennes (X, Y, Z)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Dans les systèmes :</a:t>
            </a:r>
          </a:p>
          <a:p>
            <a:pPr lvl="0"/>
            <a:r>
              <a:rPr lang="fr-CH" dirty="0" smtClean="0"/>
              <a:t>ETRS89 / RGF93 et IGN69</a:t>
            </a:r>
            <a:endParaRPr lang="fr-FR" dirty="0" smtClean="0"/>
          </a:p>
          <a:p>
            <a:pPr lvl="0"/>
            <a:r>
              <a:rPr lang="fr-CH" dirty="0" smtClean="0"/>
              <a:t>NTF et IGN69</a:t>
            </a:r>
            <a:endParaRPr lang="fr-FR" dirty="0" smtClean="0"/>
          </a:p>
          <a:p>
            <a:pPr lvl="0"/>
            <a:r>
              <a:rPr lang="fr-CH" dirty="0" smtClean="0"/>
              <a:t>ETRS89 / CHTRS95</a:t>
            </a:r>
            <a:endParaRPr lang="fr-FR" dirty="0" smtClean="0"/>
          </a:p>
          <a:p>
            <a:pPr lvl="0"/>
            <a:r>
              <a:rPr lang="fr-CH" dirty="0" smtClean="0"/>
              <a:t>CH1903 et NF02</a:t>
            </a:r>
            <a:endParaRPr lang="fr-FR" dirty="0" smtClean="0"/>
          </a:p>
          <a:p>
            <a:pPr lvl="0"/>
            <a:r>
              <a:rPr lang="fr-CH" dirty="0" smtClean="0"/>
              <a:t>CH1903+ et NF02</a:t>
            </a:r>
            <a:endParaRPr lang="fr-FR" dirty="0" smtClean="0"/>
          </a:p>
          <a:p>
            <a:pPr lvl="0"/>
            <a:r>
              <a:rPr lang="fr-CH" dirty="0" smtClean="0"/>
              <a:t>CH1903+ et RAN95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Géodésie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Transformations : </a:t>
            </a:r>
          </a:p>
          <a:p>
            <a:pPr>
              <a:buNone/>
            </a:pPr>
            <a:endParaRPr lang="fr-FR" dirty="0" smtClean="0"/>
          </a:p>
          <a:p>
            <a:pPr lvl="1"/>
            <a:r>
              <a:rPr lang="fr-FR" dirty="0" smtClean="0"/>
              <a:t>Planimétriques</a:t>
            </a:r>
          </a:p>
          <a:p>
            <a:pPr lvl="1"/>
            <a:r>
              <a:rPr lang="fr-FR" dirty="0" smtClean="0"/>
              <a:t>Altimétriques</a:t>
            </a:r>
          </a:p>
          <a:p>
            <a:pPr lvl="1"/>
            <a:r>
              <a:rPr lang="fr-FR" dirty="0" smtClean="0"/>
              <a:t>Déviation de la verticale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Dans les systèmes français et suisse.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– points par points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7</a:t>
            </a:fld>
            <a:endParaRPr lang="fr-FR"/>
          </a:p>
        </p:txBody>
      </p:sp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8287" y="2249488"/>
            <a:ext cx="7007426" cy="432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– via fichier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8</a:t>
            </a:fld>
            <a:endParaRPr lang="fr-FR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8287" y="2249488"/>
            <a:ext cx="7007426" cy="432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– fond de carte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346648" cy="457200"/>
          </a:xfrm>
        </p:spPr>
        <p:txBody>
          <a:bodyPr/>
          <a:lstStyle/>
          <a:p>
            <a:r>
              <a:rPr lang="it-IT" dirty="0" smtClean="0"/>
              <a:t>Messiaen - Lecomte - Bobillier - Dela Casa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9B0-0E82-419C-9BFC-2CCA0CCB58E7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050" name="Groupe 37"/>
          <p:cNvGrpSpPr>
            <a:grpSpLocks/>
          </p:cNvGrpSpPr>
          <p:nvPr/>
        </p:nvGrpSpPr>
        <p:grpSpPr bwMode="auto">
          <a:xfrm>
            <a:off x="179512" y="2204864"/>
            <a:ext cx="8568952" cy="4392488"/>
            <a:chOff x="0" y="16524"/>
            <a:chExt cx="59765" cy="27331"/>
          </a:xfrm>
        </p:grpSpPr>
        <p:pic>
          <p:nvPicPr>
            <p:cNvPr id="8" name="Image 8"/>
            <p:cNvPicPr>
              <a:picLocks noChangeAspect="1"/>
            </p:cNvPicPr>
            <p:nvPr/>
          </p:nvPicPr>
          <p:blipFill>
            <a:blip r:embed="rId2" cstate="print"/>
            <a:srcRect t="97398"/>
            <a:stretch>
              <a:fillRect/>
            </a:stretch>
          </p:blipFill>
          <p:spPr bwMode="auto">
            <a:xfrm>
              <a:off x="0" y="26619"/>
              <a:ext cx="57607" cy="711"/>
            </a:xfrm>
            <a:prstGeom prst="rect">
              <a:avLst/>
            </a:prstGeom>
            <a:noFill/>
          </p:spPr>
        </p:pic>
        <p:pic>
          <p:nvPicPr>
            <p:cNvPr id="30" name="Image 30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58" y="16524"/>
              <a:ext cx="57607" cy="273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229</TotalTime>
  <Words>343</Words>
  <Application>Microsoft Office PowerPoint</Application>
  <PresentationFormat>Affichage à l'écran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Urbain</vt:lpstr>
      <vt:lpstr>Développement d’un outil en ligne de transformation de coordonnées géodésiques franco-suisses </vt:lpstr>
      <vt:lpstr>Le Projet</vt:lpstr>
      <vt:lpstr>Le Projet</vt:lpstr>
      <vt:lpstr>Structure</vt:lpstr>
      <vt:lpstr>Géodésie</vt:lpstr>
      <vt:lpstr>Géodésie</vt:lpstr>
      <vt:lpstr>Interface – points par points</vt:lpstr>
      <vt:lpstr>Interface – via fichier</vt:lpstr>
      <vt:lpstr>Interface – fond de carte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Diapositive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 outil en ligne de transformation de coordonnées géodésiques franco-suisses</dc:title>
  <dc:creator>Benoît</dc:creator>
  <cp:lastModifiedBy>Benoît</cp:lastModifiedBy>
  <cp:revision>24</cp:revision>
  <dcterms:created xsi:type="dcterms:W3CDTF">2018-05-16T17:17:27Z</dcterms:created>
  <dcterms:modified xsi:type="dcterms:W3CDTF">2018-05-16T21:07:21Z</dcterms:modified>
</cp:coreProperties>
</file>