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>
        <p:scale>
          <a:sx n="66" d="100"/>
          <a:sy n="66" d="100"/>
        </p:scale>
        <p:origin x="2434" y="-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808A-1580-45F9-838F-E8D69EEF9BD6}" type="datetimeFigureOut">
              <a:rPr lang="fr-CH" smtClean="0"/>
              <a:t>01.05.2018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0AE9-A251-4157-B86F-A89A283CCD4C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0519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808A-1580-45F9-838F-E8D69EEF9BD6}" type="datetimeFigureOut">
              <a:rPr lang="fr-CH" smtClean="0"/>
              <a:t>01.05.2018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0AE9-A251-4157-B86F-A89A283CCD4C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1547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808A-1580-45F9-838F-E8D69EEF9BD6}" type="datetimeFigureOut">
              <a:rPr lang="fr-CH" smtClean="0"/>
              <a:t>01.05.2018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0AE9-A251-4157-B86F-A89A283CCD4C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4191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808A-1580-45F9-838F-E8D69EEF9BD6}" type="datetimeFigureOut">
              <a:rPr lang="fr-CH" smtClean="0"/>
              <a:t>01.05.2018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0AE9-A251-4157-B86F-A89A283CCD4C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6493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808A-1580-45F9-838F-E8D69EEF9BD6}" type="datetimeFigureOut">
              <a:rPr lang="fr-CH" smtClean="0"/>
              <a:t>01.05.2018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0AE9-A251-4157-B86F-A89A283CCD4C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8786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808A-1580-45F9-838F-E8D69EEF9BD6}" type="datetimeFigureOut">
              <a:rPr lang="fr-CH" smtClean="0"/>
              <a:t>01.05.2018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0AE9-A251-4157-B86F-A89A283CCD4C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8773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808A-1580-45F9-838F-E8D69EEF9BD6}" type="datetimeFigureOut">
              <a:rPr lang="fr-CH" smtClean="0"/>
              <a:t>01.05.2018</a:t>
            </a:fld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0AE9-A251-4157-B86F-A89A283CCD4C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8697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808A-1580-45F9-838F-E8D69EEF9BD6}" type="datetimeFigureOut">
              <a:rPr lang="fr-CH" smtClean="0"/>
              <a:t>01.05.2018</a:t>
            </a:fld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0AE9-A251-4157-B86F-A89A283CCD4C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2133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808A-1580-45F9-838F-E8D69EEF9BD6}" type="datetimeFigureOut">
              <a:rPr lang="fr-CH" smtClean="0"/>
              <a:t>01.05.2018</a:t>
            </a:fld>
            <a:endParaRPr lang="fr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0AE9-A251-4157-B86F-A89A283CCD4C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1752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808A-1580-45F9-838F-E8D69EEF9BD6}" type="datetimeFigureOut">
              <a:rPr lang="fr-CH" smtClean="0"/>
              <a:t>01.05.2018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0AE9-A251-4157-B86F-A89A283CCD4C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2500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808A-1580-45F9-838F-E8D69EEF9BD6}" type="datetimeFigureOut">
              <a:rPr lang="fr-CH" smtClean="0"/>
              <a:t>01.05.2018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0AE9-A251-4157-B86F-A89A283CCD4C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5035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808A-1580-45F9-838F-E8D69EEF9BD6}" type="datetimeFigureOut">
              <a:rPr lang="fr-CH" smtClean="0"/>
              <a:t>01.05.2018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40AE9-A251-4157-B86F-A89A283CCD4C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9564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333965" y="1255356"/>
            <a:ext cx="1951264" cy="3037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Arrivée sur le site internet – pseudo connecté?</a:t>
            </a:r>
            <a:endParaRPr lang="fr-CH" sz="1100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3311501" y="628339"/>
            <a:ext cx="0" cy="62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à coins arrondis 9"/>
          <p:cNvSpPr/>
          <p:nvPr/>
        </p:nvSpPr>
        <p:spPr>
          <a:xfrm>
            <a:off x="338614" y="2058211"/>
            <a:ext cx="1995351" cy="4027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Enregistrement de la variable session</a:t>
            </a:r>
            <a:endParaRPr lang="fr-CH" sz="11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934381" y="1714724"/>
            <a:ext cx="539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 smtClean="0"/>
              <a:t>Oui</a:t>
            </a:r>
            <a:endParaRPr lang="fr-CH" sz="1100" dirty="0"/>
          </a:p>
        </p:txBody>
      </p:sp>
      <p:sp>
        <p:nvSpPr>
          <p:cNvPr id="20" name="ZoneTexte 19"/>
          <p:cNvSpPr txBox="1"/>
          <p:nvPr/>
        </p:nvSpPr>
        <p:spPr>
          <a:xfrm>
            <a:off x="3309596" y="1714724"/>
            <a:ext cx="738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 smtClean="0"/>
              <a:t>Non</a:t>
            </a:r>
            <a:endParaRPr lang="fr-CH" sz="1100" dirty="0"/>
          </a:p>
        </p:txBody>
      </p:sp>
      <p:cxnSp>
        <p:nvCxnSpPr>
          <p:cNvPr id="28" name="Connecteur en angle 27"/>
          <p:cNvCxnSpPr>
            <a:stCxn id="6" idx="2"/>
            <a:endCxn id="10" idx="0"/>
          </p:cNvCxnSpPr>
          <p:nvPr/>
        </p:nvCxnSpPr>
        <p:spPr>
          <a:xfrm rot="5400000">
            <a:off x="2073373" y="821986"/>
            <a:ext cx="499143" cy="1973307"/>
          </a:xfrm>
          <a:prstGeom prst="bentConnector3">
            <a:avLst>
              <a:gd name="adj1" fmla="val 774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4434296" y="2335286"/>
            <a:ext cx="1995351" cy="5087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Création de l’id aléatoire en fonction des id existant [max(</a:t>
            </a:r>
            <a:r>
              <a:rPr lang="fr-CH" sz="1100" dirty="0" err="1" smtClean="0"/>
              <a:t>id_aleat</a:t>
            </a:r>
            <a:r>
              <a:rPr lang="fr-CH" sz="1100" dirty="0" smtClean="0"/>
              <a:t>)]</a:t>
            </a:r>
            <a:endParaRPr lang="fr-CH" sz="1100" dirty="0"/>
          </a:p>
        </p:txBody>
      </p:sp>
      <p:cxnSp>
        <p:nvCxnSpPr>
          <p:cNvPr id="32" name="Connecteur en angle 31"/>
          <p:cNvCxnSpPr>
            <a:stCxn id="6" idx="2"/>
            <a:endCxn id="30" idx="0"/>
          </p:cNvCxnSpPr>
          <p:nvPr/>
        </p:nvCxnSpPr>
        <p:spPr>
          <a:xfrm rot="16200000" flipH="1">
            <a:off x="3982675" y="885989"/>
            <a:ext cx="776218" cy="21223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à coins arrondis 33"/>
          <p:cNvSpPr/>
          <p:nvPr/>
        </p:nvSpPr>
        <p:spPr>
          <a:xfrm>
            <a:off x="2401389" y="3362896"/>
            <a:ext cx="1995351" cy="4027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Création de points via l’interface formulaire</a:t>
            </a:r>
            <a:endParaRPr lang="fr-CH" sz="1100" dirty="0"/>
          </a:p>
        </p:txBody>
      </p:sp>
      <p:cxnSp>
        <p:nvCxnSpPr>
          <p:cNvPr id="39" name="Connecteur en angle 38"/>
          <p:cNvCxnSpPr>
            <a:stCxn id="10" idx="2"/>
            <a:endCxn id="34" idx="1"/>
          </p:cNvCxnSpPr>
          <p:nvPr/>
        </p:nvCxnSpPr>
        <p:spPr>
          <a:xfrm rot="16200000" flipH="1">
            <a:off x="1317189" y="2480082"/>
            <a:ext cx="1103300" cy="1065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>
            <a:stCxn id="30" idx="2"/>
            <a:endCxn id="34" idx="3"/>
          </p:cNvCxnSpPr>
          <p:nvPr/>
        </p:nvCxnSpPr>
        <p:spPr>
          <a:xfrm rot="5400000">
            <a:off x="4554237" y="2686547"/>
            <a:ext cx="720238" cy="10352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à coins arrondis 46"/>
          <p:cNvSpPr/>
          <p:nvPr/>
        </p:nvSpPr>
        <p:spPr>
          <a:xfrm>
            <a:off x="406038" y="4947163"/>
            <a:ext cx="1995351" cy="691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Insertion des coordonnées dans la table avec l’id du pseudo et la date du jour comme chantier</a:t>
            </a:r>
            <a:endParaRPr lang="fr-CH" sz="1100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4434296" y="4947163"/>
            <a:ext cx="1995351" cy="691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Insertion des coordonnées dans la table avec l’id aléatoire et la date du jour comme chantier</a:t>
            </a:r>
            <a:endParaRPr lang="fr-CH" sz="1100" dirty="0"/>
          </a:p>
        </p:txBody>
      </p:sp>
      <p:cxnSp>
        <p:nvCxnSpPr>
          <p:cNvPr id="50" name="Connecteur en angle 49"/>
          <p:cNvCxnSpPr>
            <a:stCxn id="34" idx="2"/>
            <a:endCxn id="47" idx="0"/>
          </p:cNvCxnSpPr>
          <p:nvPr/>
        </p:nvCxnSpPr>
        <p:spPr>
          <a:xfrm rot="5400000">
            <a:off x="1810642" y="3358740"/>
            <a:ext cx="1181496" cy="1995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en angle 51"/>
          <p:cNvCxnSpPr>
            <a:stCxn id="34" idx="2"/>
            <a:endCxn id="48" idx="0"/>
          </p:cNvCxnSpPr>
          <p:nvPr/>
        </p:nvCxnSpPr>
        <p:spPr>
          <a:xfrm rot="16200000" flipH="1">
            <a:off x="3824770" y="3339961"/>
            <a:ext cx="1181496" cy="20329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3055620" y="3906828"/>
            <a:ext cx="762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H" sz="1100" dirty="0" smtClean="0"/>
              <a:t>Session?</a:t>
            </a:r>
            <a:endParaRPr lang="fr-CH" sz="1100" dirty="0"/>
          </a:p>
        </p:txBody>
      </p:sp>
      <p:sp>
        <p:nvSpPr>
          <p:cNvPr id="54" name="ZoneTexte 53"/>
          <p:cNvSpPr txBox="1"/>
          <p:nvPr/>
        </p:nvSpPr>
        <p:spPr>
          <a:xfrm>
            <a:off x="2934381" y="4108212"/>
            <a:ext cx="539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 smtClean="0"/>
              <a:t>Oui</a:t>
            </a:r>
            <a:endParaRPr lang="fr-CH" sz="1100" dirty="0"/>
          </a:p>
        </p:txBody>
      </p:sp>
      <p:sp>
        <p:nvSpPr>
          <p:cNvPr id="55" name="ZoneTexte 54"/>
          <p:cNvSpPr txBox="1"/>
          <p:nvPr/>
        </p:nvSpPr>
        <p:spPr>
          <a:xfrm>
            <a:off x="3399064" y="4108211"/>
            <a:ext cx="738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 smtClean="0"/>
              <a:t>Non</a:t>
            </a:r>
            <a:endParaRPr lang="fr-CH" sz="1100" dirty="0"/>
          </a:p>
        </p:txBody>
      </p:sp>
      <p:cxnSp>
        <p:nvCxnSpPr>
          <p:cNvPr id="59" name="Connecteur en angle 58"/>
          <p:cNvCxnSpPr>
            <a:stCxn id="47" idx="2"/>
            <a:endCxn id="60" idx="0"/>
          </p:cNvCxnSpPr>
          <p:nvPr/>
        </p:nvCxnSpPr>
        <p:spPr>
          <a:xfrm rot="16200000" flipH="1">
            <a:off x="2140508" y="4902005"/>
            <a:ext cx="521762" cy="1995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à coins arrondis 59"/>
          <p:cNvSpPr/>
          <p:nvPr/>
        </p:nvSpPr>
        <p:spPr>
          <a:xfrm>
            <a:off x="2401389" y="6160562"/>
            <a:ext cx="1995351" cy="7507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Affichage dans la carte</a:t>
            </a:r>
            <a:r>
              <a:rPr lang="fr-CH" sz="1100" dirty="0" smtClean="0"/>
              <a:t> des points</a:t>
            </a:r>
            <a:r>
              <a:rPr lang="fr-CH" sz="1100" dirty="0" smtClean="0"/>
              <a:t> qui ont la date la plus vieille de l’utilisateur</a:t>
            </a:r>
          </a:p>
        </p:txBody>
      </p:sp>
      <p:cxnSp>
        <p:nvCxnSpPr>
          <p:cNvPr id="63" name="Connecteur en angle 62"/>
          <p:cNvCxnSpPr>
            <a:stCxn id="48" idx="2"/>
            <a:endCxn id="60" idx="0"/>
          </p:cNvCxnSpPr>
          <p:nvPr/>
        </p:nvCxnSpPr>
        <p:spPr>
          <a:xfrm rot="5400000">
            <a:off x="4154638" y="4883227"/>
            <a:ext cx="521763" cy="20329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à coins arrondis 68"/>
          <p:cNvSpPr/>
          <p:nvPr/>
        </p:nvSpPr>
        <p:spPr>
          <a:xfrm>
            <a:off x="338614" y="2700642"/>
            <a:ext cx="1995351" cy="6622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Affichage des points créés par cet utilisateur selon la date du chantier (choix dans la légende)</a:t>
            </a:r>
            <a:endParaRPr lang="fr-CH" sz="1100" dirty="0"/>
          </a:p>
        </p:txBody>
      </p:sp>
    </p:spTree>
    <p:extLst>
      <p:ext uri="{BB962C8B-B14F-4D97-AF65-F5344CB8AC3E}">
        <p14:creationId xmlns:p14="http://schemas.microsoft.com/office/powerpoint/2010/main" val="114684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474685" y="1552536"/>
            <a:ext cx="1951264" cy="9773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Choix du type de coordonnées en entrée: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fr-CH" sz="1100" dirty="0" smtClean="0"/>
              <a:t>Cartésienne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fr-CH" sz="1100" dirty="0" smtClean="0"/>
              <a:t>Géographique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fr-CH" sz="1100" dirty="0" smtClean="0"/>
              <a:t>Projetée</a:t>
            </a:r>
            <a:endParaRPr lang="fr-CH" sz="1100" dirty="0"/>
          </a:p>
        </p:txBody>
      </p:sp>
      <p:sp>
        <p:nvSpPr>
          <p:cNvPr id="13" name="Rectangle 12"/>
          <p:cNvSpPr/>
          <p:nvPr/>
        </p:nvSpPr>
        <p:spPr>
          <a:xfrm>
            <a:off x="2804160" y="251460"/>
            <a:ext cx="122682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Transformations de coordonnées</a:t>
            </a:r>
            <a:endParaRPr lang="fr-CH" sz="1100" dirty="0"/>
          </a:p>
        </p:txBody>
      </p:sp>
      <p:cxnSp>
        <p:nvCxnSpPr>
          <p:cNvPr id="15" name="Connecteur en angle 14"/>
          <p:cNvCxnSpPr>
            <a:stCxn id="13" idx="2"/>
            <a:endCxn id="6" idx="0"/>
          </p:cNvCxnSpPr>
          <p:nvPr/>
        </p:nvCxnSpPr>
        <p:spPr>
          <a:xfrm rot="5400000">
            <a:off x="2080586" y="215552"/>
            <a:ext cx="706716" cy="19672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19873" y="1552536"/>
            <a:ext cx="1951264" cy="9773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Choix du type de coordonnées en sortie: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fr-CH" sz="1100" dirty="0" smtClean="0"/>
              <a:t>Cartésienne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fr-CH" sz="1100" dirty="0" smtClean="0"/>
              <a:t>Géographique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fr-CH" sz="1100" dirty="0" smtClean="0"/>
              <a:t>Projetée</a:t>
            </a:r>
            <a:endParaRPr lang="fr-CH" sz="1100" dirty="0"/>
          </a:p>
        </p:txBody>
      </p:sp>
      <p:cxnSp>
        <p:nvCxnSpPr>
          <p:cNvPr id="18" name="Connecteur en angle 17"/>
          <p:cNvCxnSpPr>
            <a:stCxn id="13" idx="2"/>
            <a:endCxn id="37" idx="0"/>
          </p:cNvCxnSpPr>
          <p:nvPr/>
        </p:nvCxnSpPr>
        <p:spPr>
          <a:xfrm rot="16200000" flipH="1">
            <a:off x="4053179" y="210210"/>
            <a:ext cx="706716" cy="1977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6" idx="2"/>
            <a:endCxn id="49" idx="0"/>
          </p:cNvCxnSpPr>
          <p:nvPr/>
        </p:nvCxnSpPr>
        <p:spPr>
          <a:xfrm>
            <a:off x="1450317" y="2529840"/>
            <a:ext cx="7995" cy="34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à coins arrondis 48"/>
          <p:cNvSpPr/>
          <p:nvPr/>
        </p:nvSpPr>
        <p:spPr>
          <a:xfrm>
            <a:off x="482680" y="2878416"/>
            <a:ext cx="1951264" cy="603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Choix de différents paramètres selon le type de coordonnées</a:t>
            </a:r>
            <a:endParaRPr lang="fr-CH" sz="1100" dirty="0"/>
          </a:p>
        </p:txBody>
      </p:sp>
      <p:sp>
        <p:nvSpPr>
          <p:cNvPr id="51" name="Rectangle à coins arrondis 50"/>
          <p:cNvSpPr/>
          <p:nvPr/>
        </p:nvSpPr>
        <p:spPr>
          <a:xfrm>
            <a:off x="4419873" y="2878416"/>
            <a:ext cx="1951264" cy="603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Choix de différents paramètres selon le type de coordonnées</a:t>
            </a:r>
            <a:endParaRPr lang="fr-CH" sz="1100" dirty="0"/>
          </a:p>
        </p:txBody>
      </p:sp>
      <p:cxnSp>
        <p:nvCxnSpPr>
          <p:cNvPr id="36" name="Connecteur droit avec flèche 35"/>
          <p:cNvCxnSpPr>
            <a:stCxn id="37" idx="2"/>
            <a:endCxn id="51" idx="0"/>
          </p:cNvCxnSpPr>
          <p:nvPr/>
        </p:nvCxnSpPr>
        <p:spPr>
          <a:xfrm>
            <a:off x="5395505" y="2529840"/>
            <a:ext cx="0" cy="34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49" idx="2"/>
          </p:cNvCxnSpPr>
          <p:nvPr/>
        </p:nvCxnSpPr>
        <p:spPr>
          <a:xfrm>
            <a:off x="1458312" y="3482340"/>
            <a:ext cx="0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à coins arrondis 55"/>
          <p:cNvSpPr/>
          <p:nvPr/>
        </p:nvSpPr>
        <p:spPr>
          <a:xfrm>
            <a:off x="474685" y="3902333"/>
            <a:ext cx="1951264" cy="603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Entrer les coordonnées du/des points à transformer</a:t>
            </a:r>
            <a:endParaRPr lang="fr-CH" sz="11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441937" y="4969132"/>
            <a:ext cx="1951264" cy="6849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Recherche des fonctions de transformations d’après les paramètres d’entrée et de sortie</a:t>
            </a:r>
            <a:endParaRPr lang="fr-CH" sz="1100" dirty="0"/>
          </a:p>
        </p:txBody>
      </p:sp>
      <p:cxnSp>
        <p:nvCxnSpPr>
          <p:cNvPr id="45" name="Connecteur en angle 44"/>
          <p:cNvCxnSpPr>
            <a:stCxn id="56" idx="2"/>
            <a:endCxn id="61" idx="0"/>
          </p:cNvCxnSpPr>
          <p:nvPr/>
        </p:nvCxnSpPr>
        <p:spPr>
          <a:xfrm rot="16200000" flipH="1">
            <a:off x="2202506" y="3754068"/>
            <a:ext cx="462875" cy="19672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en angle 57"/>
          <p:cNvCxnSpPr>
            <a:stCxn id="51" idx="2"/>
            <a:endCxn id="61" idx="0"/>
          </p:cNvCxnSpPr>
          <p:nvPr/>
        </p:nvCxnSpPr>
        <p:spPr>
          <a:xfrm rot="5400000">
            <a:off x="3663141" y="3236768"/>
            <a:ext cx="1486792" cy="1977936"/>
          </a:xfrm>
          <a:prstGeom prst="bentConnector3">
            <a:avLst>
              <a:gd name="adj1" fmla="val 843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à coins arrondis 69"/>
          <p:cNvSpPr/>
          <p:nvPr/>
        </p:nvSpPr>
        <p:spPr>
          <a:xfrm>
            <a:off x="2441937" y="5993048"/>
            <a:ext cx="1951264" cy="6849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Calcul de la transformation </a:t>
            </a:r>
            <a:r>
              <a:rPr lang="fr-CH" sz="1100" dirty="0" smtClean="0">
                <a:sym typeface="Wingdings" panose="05000000000000000000" pitchFamily="2" charset="2"/>
              </a:rPr>
              <a:t> affichage dans la carte ou dans le formulaire</a:t>
            </a:r>
            <a:endParaRPr lang="fr-CH" sz="1100" dirty="0"/>
          </a:p>
        </p:txBody>
      </p:sp>
      <p:cxnSp>
        <p:nvCxnSpPr>
          <p:cNvPr id="72" name="Connecteur droit avec flèche 71"/>
          <p:cNvCxnSpPr>
            <a:stCxn id="61" idx="2"/>
            <a:endCxn id="70" idx="0"/>
          </p:cNvCxnSpPr>
          <p:nvPr/>
        </p:nvCxnSpPr>
        <p:spPr>
          <a:xfrm>
            <a:off x="3417569" y="5654039"/>
            <a:ext cx="0" cy="33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8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179</Words>
  <Application>Microsoft Office PowerPoint</Application>
  <PresentationFormat>Format A4 (210 x 297 mm)</PresentationFormat>
  <Paragraphs>27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Bruno DellaCasa</dc:creator>
  <cp:lastModifiedBy>Bruno DellaCasa</cp:lastModifiedBy>
  <cp:revision>6</cp:revision>
  <dcterms:created xsi:type="dcterms:W3CDTF">2018-05-01T16:41:28Z</dcterms:created>
  <dcterms:modified xsi:type="dcterms:W3CDTF">2018-05-01T17:46:45Z</dcterms:modified>
</cp:coreProperties>
</file>