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a Casa Bruno" initials="DCB" lastIdx="1" clrIdx="0">
    <p:extLst>
      <p:ext uri="{19B8F6BF-5375-455C-9EA6-DF929625EA0E}">
        <p15:presenceInfo xmlns:p15="http://schemas.microsoft.com/office/powerpoint/2012/main" userId="Della Casa Br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B9D7-1EB0-4733-981F-AFA0F541B4D2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07F6C-617F-4036-9424-52E8452524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221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541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69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73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387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43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36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48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8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71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97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1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73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PFP </a:t>
            </a:r>
            <a:r>
              <a:rPr lang="fr-CH" sz="1200" dirty="0" smtClean="0"/>
              <a:t>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PFP </a:t>
            </a:r>
            <a:r>
              <a:rPr lang="fr-CH" sz="1200" dirty="0" smtClean="0"/>
              <a:t>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…</a:t>
            </a:r>
            <a:endParaRPr lang="fr-CH" sz="1200" dirty="0" smtClean="0"/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PFP </a:t>
            </a:r>
            <a:r>
              <a:rPr lang="fr-CH" sz="1200" dirty="0" smtClean="0"/>
              <a:t>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PFP </a:t>
            </a:r>
            <a:r>
              <a:rPr lang="fr-CH" sz="1200" dirty="0" smtClean="0"/>
              <a:t>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…</a:t>
            </a:r>
            <a:endParaRPr lang="fr-CH" sz="1200" dirty="0" smtClean="0"/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67" y="3390249"/>
            <a:ext cx="570336" cy="570336"/>
          </a:xfrm>
          <a:prstGeom prst="rect">
            <a:avLst/>
          </a:prstGeom>
        </p:spPr>
      </p:pic>
      <p:sp>
        <p:nvSpPr>
          <p:cNvPr id="50" name="Multiplier 49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Rectangle 50"/>
          <p:cNvSpPr/>
          <p:nvPr/>
        </p:nvSpPr>
        <p:spPr>
          <a:xfrm>
            <a:off x="7896807" y="3128443"/>
            <a:ext cx="2895018" cy="2724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ZoneTexte 51"/>
          <p:cNvSpPr txBox="1"/>
          <p:nvPr/>
        </p:nvSpPr>
        <p:spPr>
          <a:xfrm>
            <a:off x="8046332" y="3175228"/>
            <a:ext cx="1328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Popup</a:t>
            </a:r>
            <a:endParaRPr lang="fr-CH" dirty="0" smtClean="0"/>
          </a:p>
          <a:p>
            <a:r>
              <a:rPr lang="fr-CH" dirty="0" err="1" smtClean="0"/>
              <a:t>Num</a:t>
            </a:r>
            <a:r>
              <a:rPr lang="fr-CH" dirty="0" smtClean="0"/>
              <a:t> points</a:t>
            </a:r>
          </a:p>
          <a:p>
            <a:r>
              <a:rPr lang="fr-CH" dirty="0" err="1" smtClean="0"/>
              <a:t>Coord</a:t>
            </a:r>
            <a:r>
              <a:rPr lang="fr-CH" dirty="0" smtClean="0"/>
              <a:t> : </a:t>
            </a:r>
            <a:endParaRPr lang="fr-CH" dirty="0"/>
          </a:p>
          <a:p>
            <a:r>
              <a:rPr lang="fr-CH" dirty="0" smtClean="0"/>
              <a:t>RGF93</a:t>
            </a:r>
            <a:endParaRPr lang="fr-CH" dirty="0" smtClean="0"/>
          </a:p>
          <a:p>
            <a:r>
              <a:rPr lang="fr-CH" dirty="0" smtClean="0"/>
              <a:t>Ch1903</a:t>
            </a:r>
          </a:p>
          <a:p>
            <a:r>
              <a:rPr lang="fr-CH" dirty="0" smtClean="0"/>
              <a:t>Ch1903+</a:t>
            </a:r>
            <a:endParaRPr lang="fr-CH" dirty="0" smtClean="0"/>
          </a:p>
        </p:txBody>
      </p:sp>
      <p:sp>
        <p:nvSpPr>
          <p:cNvPr id="53" name="Rectangle à coins arrondis 52"/>
          <p:cNvSpPr/>
          <p:nvPr/>
        </p:nvSpPr>
        <p:spPr>
          <a:xfrm>
            <a:off x="8132978" y="5409122"/>
            <a:ext cx="1823080" cy="28829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Export </a:t>
            </a:r>
            <a:r>
              <a:rPr lang="fr-CH" dirty="0" err="1" smtClean="0"/>
              <a:t>coord</a:t>
            </a:r>
            <a:r>
              <a:rPr lang="fr-CH" dirty="0" smtClean="0"/>
              <a:t> CSV</a:t>
            </a:r>
            <a:endParaRPr lang="fr-CH" dirty="0"/>
          </a:p>
        </p:txBody>
      </p:sp>
      <p:sp>
        <p:nvSpPr>
          <p:cNvPr id="58" name="Ellipse 57"/>
          <p:cNvSpPr/>
          <p:nvPr/>
        </p:nvSpPr>
        <p:spPr>
          <a:xfrm>
            <a:off x="3404242" y="2004327"/>
            <a:ext cx="3555995" cy="17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Lorqu’on</a:t>
            </a:r>
            <a:r>
              <a:rPr lang="fr-CH" dirty="0" smtClean="0"/>
              <a:t> passe sur un point, une </a:t>
            </a:r>
            <a:r>
              <a:rPr lang="fr-CH" dirty="0" err="1" smtClean="0"/>
              <a:t>popup</a:t>
            </a:r>
            <a:r>
              <a:rPr lang="fr-CH" dirty="0" smtClean="0"/>
              <a:t> s’ouvre avec les coordonnées des systèmes choisis</a:t>
            </a:r>
            <a:endParaRPr lang="fr-CH" dirty="0"/>
          </a:p>
        </p:txBody>
      </p:sp>
      <p:cxnSp>
        <p:nvCxnSpPr>
          <p:cNvPr id="3" name="Connecteur droit avec flèche 2"/>
          <p:cNvCxnSpPr>
            <a:stCxn id="58" idx="3"/>
          </p:cNvCxnSpPr>
          <p:nvPr/>
        </p:nvCxnSpPr>
        <p:spPr>
          <a:xfrm flipH="1">
            <a:off x="1569109" y="3478327"/>
            <a:ext cx="2355896" cy="145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58" idx="5"/>
          </p:cNvCxnSpPr>
          <p:nvPr/>
        </p:nvCxnSpPr>
        <p:spPr>
          <a:xfrm>
            <a:off x="6439474" y="3478327"/>
            <a:ext cx="1606858" cy="959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PFP </a:t>
            </a:r>
            <a:r>
              <a:rPr lang="fr-CH" sz="1200" dirty="0" smtClean="0"/>
              <a:t>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PFP </a:t>
            </a:r>
            <a:r>
              <a:rPr lang="fr-CH" sz="1200" dirty="0" smtClean="0"/>
              <a:t>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…</a:t>
            </a:r>
            <a:endParaRPr lang="fr-CH" sz="1200" dirty="0" smtClean="0"/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sp>
        <p:nvSpPr>
          <p:cNvPr id="50" name="Multiplier 49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Ellipse 57"/>
          <p:cNvSpPr/>
          <p:nvPr/>
        </p:nvSpPr>
        <p:spPr>
          <a:xfrm>
            <a:off x="3373758" y="5027458"/>
            <a:ext cx="3185546" cy="161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Affichage des coordonnées de où est le curseur en fonction de la projection choisie</a:t>
            </a:r>
            <a:endParaRPr lang="fr-CH" dirty="0"/>
          </a:p>
        </p:txBody>
      </p:sp>
      <p:cxnSp>
        <p:nvCxnSpPr>
          <p:cNvPr id="59" name="Connecteur droit avec flèche 58"/>
          <p:cNvCxnSpPr>
            <a:stCxn id="58" idx="2"/>
          </p:cNvCxnSpPr>
          <p:nvPr/>
        </p:nvCxnSpPr>
        <p:spPr>
          <a:xfrm flipH="1">
            <a:off x="2082556" y="5836226"/>
            <a:ext cx="1291202" cy="60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3404242" y="2004327"/>
            <a:ext cx="2998601" cy="124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Activation ou désactivation pour afficher que certains types de point</a:t>
            </a:r>
            <a:endParaRPr lang="fr-CH" dirty="0"/>
          </a:p>
        </p:txBody>
      </p:sp>
      <p:cxnSp>
        <p:nvCxnSpPr>
          <p:cNvPr id="61" name="Connecteur droit avec flèche 60"/>
          <p:cNvCxnSpPr>
            <a:stCxn id="60" idx="2"/>
          </p:cNvCxnSpPr>
          <p:nvPr/>
        </p:nvCxnSpPr>
        <p:spPr>
          <a:xfrm flipH="1">
            <a:off x="1017180" y="2626670"/>
            <a:ext cx="2387062" cy="1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60" idx="2"/>
          </p:cNvCxnSpPr>
          <p:nvPr/>
        </p:nvCxnSpPr>
        <p:spPr>
          <a:xfrm flipH="1" flipV="1">
            <a:off x="923498" y="1613918"/>
            <a:ext cx="2480744" cy="101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PFP </a:t>
            </a:r>
            <a:r>
              <a:rPr lang="fr-CH" sz="1200" dirty="0" smtClean="0"/>
              <a:t>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PFP </a:t>
            </a:r>
            <a:r>
              <a:rPr lang="fr-CH" sz="1200" dirty="0" smtClean="0"/>
              <a:t>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</a:t>
            </a:r>
            <a:r>
              <a:rPr lang="fr-CH" sz="1200" dirty="0" smtClean="0"/>
              <a:t>  …</a:t>
            </a:r>
            <a:endParaRPr lang="fr-CH" sz="1200" dirty="0" smtClean="0"/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40" y="488722"/>
            <a:ext cx="570336" cy="570336"/>
          </a:xfrm>
          <a:prstGeom prst="rect">
            <a:avLst/>
          </a:prstGeom>
        </p:spPr>
      </p:pic>
      <p:sp>
        <p:nvSpPr>
          <p:cNvPr id="50" name="Ellipse 49"/>
          <p:cNvSpPr/>
          <p:nvPr/>
        </p:nvSpPr>
        <p:spPr>
          <a:xfrm>
            <a:off x="7158654" y="786651"/>
            <a:ext cx="3350364" cy="137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Bouton qui ouvre un formulaire pour la transformation de coordonnée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6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349</Words>
  <Application>Microsoft Office PowerPoint</Application>
  <PresentationFormat>Grand écran</PresentationFormat>
  <Paragraphs>103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DellaCasa</dc:creator>
  <cp:lastModifiedBy>Bruno DellaCasa</cp:lastModifiedBy>
  <cp:revision>16</cp:revision>
  <dcterms:created xsi:type="dcterms:W3CDTF">2018-02-28T13:26:55Z</dcterms:created>
  <dcterms:modified xsi:type="dcterms:W3CDTF">2018-03-07T10:12:26Z</dcterms:modified>
</cp:coreProperties>
</file>