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120" y="-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3CF-C432-401A-A6E3-D452963B02E3}" type="datetimeFigureOut">
              <a:rPr lang="fr-CH" smtClean="0"/>
              <a:t>13.05.2018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16C9-6A79-4BFE-B06B-E93DFF609C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1995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3CF-C432-401A-A6E3-D452963B02E3}" type="datetimeFigureOut">
              <a:rPr lang="fr-CH" smtClean="0"/>
              <a:t>13.05.2018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16C9-6A79-4BFE-B06B-E93DFF609C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88411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3CF-C432-401A-A6E3-D452963B02E3}" type="datetimeFigureOut">
              <a:rPr lang="fr-CH" smtClean="0"/>
              <a:t>13.05.2018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16C9-6A79-4BFE-B06B-E93DFF609C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5113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3CF-C432-401A-A6E3-D452963B02E3}" type="datetimeFigureOut">
              <a:rPr lang="fr-CH" smtClean="0"/>
              <a:t>13.05.2018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16C9-6A79-4BFE-B06B-E93DFF609C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18330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3CF-C432-401A-A6E3-D452963B02E3}" type="datetimeFigureOut">
              <a:rPr lang="fr-CH" smtClean="0"/>
              <a:t>13.05.2018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16C9-6A79-4BFE-B06B-E93DFF609C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44287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3CF-C432-401A-A6E3-D452963B02E3}" type="datetimeFigureOut">
              <a:rPr lang="fr-CH" smtClean="0"/>
              <a:t>13.05.2018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16C9-6A79-4BFE-B06B-E93DFF609C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6133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3CF-C432-401A-A6E3-D452963B02E3}" type="datetimeFigureOut">
              <a:rPr lang="fr-CH" smtClean="0"/>
              <a:t>13.05.2018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16C9-6A79-4BFE-B06B-E93DFF609C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32800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3CF-C432-401A-A6E3-D452963B02E3}" type="datetimeFigureOut">
              <a:rPr lang="fr-CH" smtClean="0"/>
              <a:t>13.05.2018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16C9-6A79-4BFE-B06B-E93DFF609C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70446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3CF-C432-401A-A6E3-D452963B02E3}" type="datetimeFigureOut">
              <a:rPr lang="fr-CH" smtClean="0"/>
              <a:t>13.05.2018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16C9-6A79-4BFE-B06B-E93DFF609C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9944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3CF-C432-401A-A6E3-D452963B02E3}" type="datetimeFigureOut">
              <a:rPr lang="fr-CH" smtClean="0"/>
              <a:t>13.05.2018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16C9-6A79-4BFE-B06B-E93DFF609C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4154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3CF-C432-401A-A6E3-D452963B02E3}" type="datetimeFigureOut">
              <a:rPr lang="fr-CH" smtClean="0"/>
              <a:t>13.05.2018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16C9-6A79-4BFE-B06B-E93DFF609C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7486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063CF-C432-401A-A6E3-D452963B02E3}" type="datetimeFigureOut">
              <a:rPr lang="fr-CH" smtClean="0"/>
              <a:t>13.05.2018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B16C9-6A79-4BFE-B06B-E93DFF609C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4772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866052" y="609597"/>
            <a:ext cx="1858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err="1" smtClean="0"/>
              <a:t>index.php</a:t>
            </a:r>
            <a:r>
              <a:rPr lang="fr-CH" sz="1200" dirty="0" smtClean="0"/>
              <a:t>     </a:t>
            </a:r>
            <a:r>
              <a:rPr lang="fr-CH" sz="1200" dirty="0" err="1" smtClean="0"/>
              <a:t>geofs.php</a:t>
            </a:r>
            <a:r>
              <a:rPr lang="fr-CH" sz="1200" dirty="0" smtClean="0"/>
              <a:t>  gestion-</a:t>
            </a:r>
            <a:r>
              <a:rPr lang="fr-CH" sz="1200" dirty="0" err="1" smtClean="0"/>
              <a:t>compte.php</a:t>
            </a:r>
            <a:endParaRPr lang="fr-CH" sz="12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541" y="458061"/>
            <a:ext cx="580074" cy="58007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314325" y="609599"/>
            <a:ext cx="456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200" dirty="0" err="1" smtClean="0"/>
              <a:t>php</a:t>
            </a:r>
            <a:endParaRPr lang="fr-CH" sz="12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251" y="1189673"/>
            <a:ext cx="580074" cy="580074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831" y="1189674"/>
            <a:ext cx="580074" cy="580074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2796036" y="1338125"/>
            <a:ext cx="456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200" dirty="0" smtClean="0"/>
              <a:t>vue</a:t>
            </a:r>
            <a:endParaRPr lang="fr-CH" sz="1200" dirty="0"/>
          </a:p>
        </p:txBody>
      </p:sp>
      <p:sp>
        <p:nvSpPr>
          <p:cNvPr id="13" name="Flèche droite 12"/>
          <p:cNvSpPr/>
          <p:nvPr/>
        </p:nvSpPr>
        <p:spPr>
          <a:xfrm rot="7830480">
            <a:off x="3033221" y="1038135"/>
            <a:ext cx="219319" cy="151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4" name="Flèche droite 13"/>
          <p:cNvSpPr/>
          <p:nvPr/>
        </p:nvSpPr>
        <p:spPr>
          <a:xfrm rot="3080095">
            <a:off x="3846164" y="1037766"/>
            <a:ext cx="219319" cy="151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ZoneTexte 14"/>
          <p:cNvSpPr txBox="1"/>
          <p:nvPr/>
        </p:nvSpPr>
        <p:spPr>
          <a:xfrm>
            <a:off x="1257300" y="1769009"/>
            <a:ext cx="20570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H" sz="1200" dirty="0" err="1" smtClean="0"/>
              <a:t>change_coord.php</a:t>
            </a:r>
            <a:endParaRPr lang="fr-CH" sz="1200" dirty="0" smtClean="0"/>
          </a:p>
          <a:p>
            <a:pPr algn="r"/>
            <a:r>
              <a:rPr lang="fr-CH" sz="1200" dirty="0" err="1" smtClean="0"/>
              <a:t>connexion_postgis.php</a:t>
            </a:r>
            <a:endParaRPr lang="fr-CH" sz="1200" dirty="0" smtClean="0"/>
          </a:p>
          <a:p>
            <a:pPr algn="r"/>
            <a:r>
              <a:rPr lang="fr-CH" sz="1200" dirty="0" err="1" smtClean="0"/>
              <a:t>data_functions.php</a:t>
            </a:r>
            <a:endParaRPr lang="fr-CH" sz="1200" dirty="0" smtClean="0"/>
          </a:p>
          <a:p>
            <a:pPr algn="r"/>
            <a:r>
              <a:rPr lang="fr-CH" sz="1200" dirty="0" err="1" smtClean="0"/>
              <a:t>del_chantier.php</a:t>
            </a:r>
            <a:endParaRPr lang="fr-CH" sz="1200" dirty="0" smtClean="0"/>
          </a:p>
          <a:p>
            <a:pPr algn="r"/>
            <a:r>
              <a:rPr lang="fr-CH" sz="1200" dirty="0" err="1" smtClean="0"/>
              <a:t>get_file_content.php</a:t>
            </a:r>
            <a:endParaRPr lang="fr-CH" sz="1200" dirty="0" smtClean="0"/>
          </a:p>
          <a:p>
            <a:pPr algn="r"/>
            <a:r>
              <a:rPr lang="fr-CH" sz="1200" dirty="0" err="1" smtClean="0"/>
              <a:t>head.php</a:t>
            </a:r>
            <a:endParaRPr lang="fr-CH" sz="1200" dirty="0" smtClean="0"/>
          </a:p>
          <a:p>
            <a:pPr algn="r"/>
            <a:r>
              <a:rPr lang="fr-CH" sz="1200" dirty="0" err="1" smtClean="0"/>
              <a:t>input_fichier.php</a:t>
            </a:r>
            <a:endParaRPr lang="fr-CH" sz="1200" dirty="0" smtClean="0"/>
          </a:p>
          <a:p>
            <a:pPr algn="r"/>
            <a:r>
              <a:rPr lang="fr-CH" sz="1200" dirty="0" err="1" smtClean="0"/>
              <a:t>legende.php</a:t>
            </a:r>
            <a:endParaRPr lang="fr-CH" sz="1200" dirty="0" smtClean="0"/>
          </a:p>
          <a:p>
            <a:pPr algn="r"/>
            <a:r>
              <a:rPr lang="fr-CH" sz="1200" dirty="0" err="1"/>
              <a:t>p</a:t>
            </a:r>
            <a:r>
              <a:rPr lang="fr-CH" sz="1200" dirty="0" err="1" smtClean="0"/>
              <a:t>ostgis_change_chantier.php</a:t>
            </a:r>
            <a:endParaRPr lang="fr-CH" sz="1200" dirty="0" smtClean="0"/>
          </a:p>
          <a:p>
            <a:pPr algn="r"/>
            <a:r>
              <a:rPr lang="fr-CH" sz="1200" dirty="0" err="1" smtClean="0"/>
              <a:t>postgis_to_geojson.php</a:t>
            </a:r>
            <a:endParaRPr lang="fr-CH" sz="1200" dirty="0" smtClean="0"/>
          </a:p>
          <a:p>
            <a:pPr algn="r"/>
            <a:r>
              <a:rPr lang="fr-CH" sz="1200" dirty="0" err="1" smtClean="0"/>
              <a:t>sess_controle.php</a:t>
            </a:r>
            <a:endParaRPr lang="fr-CH" sz="1200" dirty="0" smtClean="0"/>
          </a:p>
          <a:p>
            <a:pPr algn="r"/>
            <a:r>
              <a:rPr lang="fr-CH" sz="1200" dirty="0" err="1" smtClean="0"/>
              <a:t>sess_create.php</a:t>
            </a:r>
            <a:endParaRPr lang="fr-CH" sz="1200" dirty="0" smtClean="0"/>
          </a:p>
          <a:p>
            <a:pPr algn="r"/>
            <a:r>
              <a:rPr lang="fr-CH" sz="1200" dirty="0" err="1" smtClean="0"/>
              <a:t>sess_temp.php</a:t>
            </a:r>
            <a:endParaRPr lang="fr-CH" sz="1200" dirty="0" smtClean="0"/>
          </a:p>
          <a:p>
            <a:pPr algn="r"/>
            <a:r>
              <a:rPr lang="fr-CH" sz="1200" dirty="0" err="1" smtClean="0"/>
              <a:t>uptdate</a:t>
            </a:r>
            <a:r>
              <a:rPr lang="fr-CH" sz="1200" dirty="0" err="1" smtClean="0"/>
              <a:t>_password.php</a:t>
            </a:r>
            <a:endParaRPr lang="fr-CH" sz="1200" dirty="0" smtClean="0"/>
          </a:p>
          <a:p>
            <a:pPr algn="r"/>
            <a:r>
              <a:rPr lang="fr-CH" sz="1200" dirty="0" err="1" smtClean="0"/>
              <a:t>write_to_postgis.php</a:t>
            </a:r>
            <a:endParaRPr lang="fr-CH" sz="1200" dirty="0" smtClean="0"/>
          </a:p>
          <a:p>
            <a:endParaRPr lang="fr-CH" sz="1200" dirty="0" err="1"/>
          </a:p>
        </p:txBody>
      </p:sp>
      <p:sp>
        <p:nvSpPr>
          <p:cNvPr id="16" name="ZoneTexte 15"/>
          <p:cNvSpPr txBox="1"/>
          <p:nvPr/>
        </p:nvSpPr>
        <p:spPr>
          <a:xfrm>
            <a:off x="3770741" y="1769009"/>
            <a:ext cx="242754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err="1" smtClean="0"/>
              <a:t>alti_fr.php</a:t>
            </a:r>
            <a:endParaRPr lang="fr-CH" sz="1200" dirty="0" smtClean="0"/>
          </a:p>
          <a:p>
            <a:r>
              <a:rPr lang="fr-CH" sz="1200" dirty="0" err="1" smtClean="0"/>
              <a:t>cartesiennes.php</a:t>
            </a:r>
            <a:endParaRPr lang="fr-CH" sz="1200" dirty="0" smtClean="0"/>
          </a:p>
          <a:p>
            <a:r>
              <a:rPr lang="fr-CH" sz="1200" dirty="0" err="1" smtClean="0"/>
              <a:t>Deviation_verticale.php</a:t>
            </a:r>
            <a:endParaRPr lang="fr-CH" sz="1200" dirty="0" smtClean="0"/>
          </a:p>
          <a:p>
            <a:r>
              <a:rPr lang="fr-CH" sz="1200" dirty="0" err="1" smtClean="0"/>
              <a:t>fonctions_fr.php</a:t>
            </a:r>
            <a:endParaRPr lang="fr-CH" sz="1200" dirty="0" smtClean="0"/>
          </a:p>
          <a:p>
            <a:r>
              <a:rPr lang="fr-CH" sz="1200" dirty="0" err="1" smtClean="0"/>
              <a:t>fonctions_suisses.php</a:t>
            </a:r>
            <a:endParaRPr lang="fr-CH" sz="1200" dirty="0" smtClean="0"/>
          </a:p>
          <a:p>
            <a:r>
              <a:rPr lang="fr-CH" sz="1200" dirty="0" err="1" smtClean="0"/>
              <a:t>gestion_donnee.php</a:t>
            </a:r>
            <a:endParaRPr lang="fr-CH" sz="1200" dirty="0" smtClean="0"/>
          </a:p>
          <a:p>
            <a:r>
              <a:rPr lang="fr-CH" sz="1200" dirty="0" err="1" smtClean="0"/>
              <a:t>lecture_fichier.php</a:t>
            </a:r>
            <a:endParaRPr lang="fr-CH" sz="1200" dirty="0" smtClean="0"/>
          </a:p>
          <a:p>
            <a:r>
              <a:rPr lang="fr-CH" sz="1200" dirty="0" err="1" smtClean="0"/>
              <a:t>transfo_coord.php</a:t>
            </a:r>
            <a:endParaRPr lang="fr-CH" sz="1200" dirty="0" smtClean="0"/>
          </a:p>
          <a:p>
            <a:r>
              <a:rPr lang="fr-CH" sz="1200" dirty="0" err="1" smtClean="0"/>
              <a:t>Transo_Suisse_API_DLL.php</a:t>
            </a:r>
            <a:endParaRPr lang="fr-CH" sz="1200" dirty="0" smtClean="0"/>
          </a:p>
          <a:p>
            <a:r>
              <a:rPr lang="fr-CH" sz="1200" dirty="0" smtClean="0"/>
              <a:t>Transo_Suisse_GRS80_MN95.php</a:t>
            </a:r>
          </a:p>
          <a:p>
            <a:r>
              <a:rPr lang="fr-CH" sz="1200" dirty="0" smtClean="0"/>
              <a:t>Transo_Suisse_MN95_GRS80.php</a:t>
            </a:r>
          </a:p>
          <a:p>
            <a:r>
              <a:rPr lang="fr-CH" sz="1200" dirty="0" err="1" smtClean="0"/>
              <a:t>variables.php</a:t>
            </a:r>
            <a:endParaRPr lang="fr-CH" sz="1200" dirty="0" smtClean="0"/>
          </a:p>
          <a:p>
            <a:r>
              <a:rPr lang="fr-CH" sz="1200" dirty="0" err="1" smtClean="0"/>
              <a:t>variables_suisses.php</a:t>
            </a:r>
            <a:endParaRPr lang="fr-CH" sz="1200" dirty="0" smtClean="0"/>
          </a:p>
        </p:txBody>
      </p:sp>
      <p:sp>
        <p:nvSpPr>
          <p:cNvPr id="10" name="ZoneTexte 9"/>
          <p:cNvSpPr txBox="1"/>
          <p:nvPr/>
        </p:nvSpPr>
        <p:spPr>
          <a:xfrm>
            <a:off x="3691536" y="1341210"/>
            <a:ext cx="738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200" dirty="0" err="1" smtClean="0"/>
              <a:t>modele</a:t>
            </a:r>
            <a:endParaRPr lang="fr-CH" sz="1200" dirty="0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542" y="458061"/>
            <a:ext cx="580074" cy="580074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5380326" y="609599"/>
            <a:ext cx="456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200" dirty="0" err="1" smtClean="0"/>
              <a:t>js</a:t>
            </a:r>
            <a:endParaRPr lang="fr-CH" sz="1200" dirty="0"/>
          </a:p>
        </p:txBody>
      </p:sp>
      <p:sp>
        <p:nvSpPr>
          <p:cNvPr id="19" name="ZoneTexte 18"/>
          <p:cNvSpPr txBox="1"/>
          <p:nvPr/>
        </p:nvSpPr>
        <p:spPr>
          <a:xfrm>
            <a:off x="5272930" y="1092046"/>
            <a:ext cx="16909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smtClean="0"/>
              <a:t>accueil.js</a:t>
            </a:r>
          </a:p>
          <a:p>
            <a:r>
              <a:rPr lang="fr-CH" sz="1200" dirty="0" smtClean="0"/>
              <a:t>controleur.js</a:t>
            </a:r>
          </a:p>
          <a:p>
            <a:r>
              <a:rPr lang="fr-CH" sz="1200" dirty="0" smtClean="0"/>
              <a:t>fonction_auxiliaire.js</a:t>
            </a:r>
            <a:endParaRPr lang="fr-CH" sz="1200" dirty="0" smtClean="0"/>
          </a:p>
          <a:p>
            <a:r>
              <a:rPr lang="fr-CH" sz="1200" dirty="0" smtClean="0"/>
              <a:t>main.js</a:t>
            </a:r>
          </a:p>
          <a:p>
            <a:r>
              <a:rPr lang="fr-CH" sz="1200" dirty="0" smtClean="0"/>
              <a:t>map.js</a:t>
            </a: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700" y="458061"/>
            <a:ext cx="580074" cy="580074"/>
          </a:xfrm>
          <a:prstGeom prst="rect">
            <a:avLst/>
          </a:prstGeom>
        </p:spPr>
      </p:pic>
      <p:sp>
        <p:nvSpPr>
          <p:cNvPr id="21" name="ZoneTexte 20"/>
          <p:cNvSpPr txBox="1"/>
          <p:nvPr/>
        </p:nvSpPr>
        <p:spPr>
          <a:xfrm>
            <a:off x="6716484" y="609599"/>
            <a:ext cx="456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200" dirty="0" err="1" smtClean="0"/>
              <a:t>css</a:t>
            </a:r>
            <a:endParaRPr lang="fr-CH" sz="1200" dirty="0"/>
          </a:p>
        </p:txBody>
      </p:sp>
      <p:sp>
        <p:nvSpPr>
          <p:cNvPr id="22" name="ZoneTexte 21"/>
          <p:cNvSpPr txBox="1"/>
          <p:nvPr/>
        </p:nvSpPr>
        <p:spPr>
          <a:xfrm>
            <a:off x="6654701" y="1092046"/>
            <a:ext cx="10502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a</a:t>
            </a:r>
            <a:r>
              <a:rPr lang="fr-CH" sz="1200" dirty="0" smtClean="0"/>
              <a:t>ccueil.css</a:t>
            </a:r>
          </a:p>
          <a:p>
            <a:r>
              <a:rPr lang="fr-CH" sz="1200" dirty="0" smtClean="0"/>
              <a:t>anim.css</a:t>
            </a:r>
            <a:endParaRPr lang="fr-CH" sz="1200" dirty="0" smtClean="0"/>
          </a:p>
          <a:p>
            <a:r>
              <a:rPr lang="fr-CH" sz="1200" dirty="0" smtClean="0"/>
              <a:t>popup.css</a:t>
            </a:r>
          </a:p>
          <a:p>
            <a:r>
              <a:rPr lang="fr-CH" sz="1200" dirty="0" smtClean="0"/>
              <a:t>style.css</a:t>
            </a:r>
          </a:p>
          <a:p>
            <a:r>
              <a:rPr lang="fr-CH" sz="1200" dirty="0" err="1" smtClean="0"/>
              <a:t>style_gestion</a:t>
            </a:r>
            <a:endParaRPr lang="fr-CH" sz="1200" dirty="0" smtClean="0"/>
          </a:p>
          <a:p>
            <a:r>
              <a:rPr lang="fr-CH" sz="1200" dirty="0" smtClean="0"/>
              <a:t>style_map.css</a:t>
            </a:r>
          </a:p>
          <a:p>
            <a:r>
              <a:rPr lang="fr-CH" sz="1200" dirty="0" smtClean="0"/>
              <a:t>style_sess.css</a:t>
            </a: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176" y="458061"/>
            <a:ext cx="580074" cy="580074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7788176" y="609598"/>
            <a:ext cx="636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200" dirty="0" smtClean="0"/>
              <a:t>icone</a:t>
            </a:r>
            <a:endParaRPr lang="fr-CH" sz="1200" dirty="0"/>
          </a:p>
        </p:txBody>
      </p:sp>
      <p:sp>
        <p:nvSpPr>
          <p:cNvPr id="25" name="ZoneTexte 24"/>
          <p:cNvSpPr txBox="1"/>
          <p:nvPr/>
        </p:nvSpPr>
        <p:spPr>
          <a:xfrm>
            <a:off x="7788177" y="1092046"/>
            <a:ext cx="11073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smtClean="0"/>
              <a:t>PFA-</a:t>
            </a:r>
            <a:r>
              <a:rPr lang="fr-CH" sz="1200" dirty="0" err="1" smtClean="0"/>
              <a:t>FR.svg</a:t>
            </a:r>
            <a:endParaRPr lang="fr-CH" sz="1200" dirty="0" smtClean="0"/>
          </a:p>
          <a:p>
            <a:r>
              <a:rPr lang="fr-CH" sz="1200" dirty="0" smtClean="0"/>
              <a:t>PFA1.svg</a:t>
            </a:r>
          </a:p>
          <a:p>
            <a:r>
              <a:rPr lang="fr-CH" sz="1200" dirty="0" smtClean="0"/>
              <a:t>PFP-</a:t>
            </a:r>
            <a:r>
              <a:rPr lang="fr-CH" sz="1200" dirty="0" err="1" smtClean="0"/>
              <a:t>FR.svg</a:t>
            </a:r>
            <a:endParaRPr lang="fr-CH" sz="1200" dirty="0" smtClean="0"/>
          </a:p>
          <a:p>
            <a:r>
              <a:rPr lang="fr-CH" sz="1200" dirty="0" smtClean="0"/>
              <a:t>PFP1.svg</a:t>
            </a:r>
          </a:p>
          <a:p>
            <a:r>
              <a:rPr lang="fr-CH" sz="1200" dirty="0" err="1" smtClean="0"/>
              <a:t>Pt_session.svg</a:t>
            </a:r>
            <a:endParaRPr lang="fr-CH" sz="1200" dirty="0" smtClean="0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609" y="458061"/>
            <a:ext cx="580074" cy="580074"/>
          </a:xfrm>
          <a:prstGeom prst="rect">
            <a:avLst/>
          </a:prstGeom>
        </p:spPr>
      </p:pic>
      <p:sp>
        <p:nvSpPr>
          <p:cNvPr id="27" name="ZoneTexte 26"/>
          <p:cNvSpPr txBox="1"/>
          <p:nvPr/>
        </p:nvSpPr>
        <p:spPr>
          <a:xfrm>
            <a:off x="8977609" y="609598"/>
            <a:ext cx="636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200" dirty="0" smtClean="0"/>
              <a:t>images</a:t>
            </a:r>
            <a:endParaRPr lang="fr-CH" sz="1200" dirty="0"/>
          </a:p>
        </p:txBody>
      </p:sp>
      <p:sp>
        <p:nvSpPr>
          <p:cNvPr id="28" name="ZoneTexte 27"/>
          <p:cNvSpPr txBox="1"/>
          <p:nvPr/>
        </p:nvSpPr>
        <p:spPr>
          <a:xfrm>
            <a:off x="8977609" y="1092046"/>
            <a:ext cx="11943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smtClean="0"/>
              <a:t>ensg-heig.png</a:t>
            </a:r>
          </a:p>
          <a:p>
            <a:r>
              <a:rPr lang="fr-CH" sz="1200" dirty="0" smtClean="0"/>
              <a:t>ensg.png</a:t>
            </a:r>
          </a:p>
          <a:p>
            <a:r>
              <a:rPr lang="fr-CH" sz="1200" dirty="0" smtClean="0"/>
              <a:t>francesuisse.jpg</a:t>
            </a:r>
          </a:p>
          <a:p>
            <a:r>
              <a:rPr lang="fr-CH" sz="1200" dirty="0" err="1" smtClean="0"/>
              <a:t>francesuisse.xcf</a:t>
            </a:r>
            <a:endParaRPr lang="fr-CH" sz="1200" dirty="0" smtClean="0"/>
          </a:p>
          <a:p>
            <a:r>
              <a:rPr lang="fr-CH" sz="1200" dirty="0" err="1"/>
              <a:t>g</a:t>
            </a:r>
            <a:r>
              <a:rPr lang="fr-CH" sz="1200" dirty="0" err="1" smtClean="0"/>
              <a:t>eofs.php</a:t>
            </a:r>
            <a:endParaRPr lang="fr-CH" sz="1200" dirty="0" smtClean="0"/>
          </a:p>
          <a:p>
            <a:r>
              <a:rPr lang="fr-CH" sz="1200" dirty="0" smtClean="0"/>
              <a:t>heig.png</a:t>
            </a:r>
          </a:p>
          <a:p>
            <a:r>
              <a:rPr lang="fr-CH" sz="1200" dirty="0" smtClean="0"/>
              <a:t>heig2.png</a:t>
            </a:r>
          </a:p>
          <a:p>
            <a:r>
              <a:rPr lang="fr-CH" sz="1200" dirty="0" smtClean="0"/>
              <a:t>home.png</a:t>
            </a:r>
            <a:endParaRPr lang="fr-CH" sz="1200" dirty="0" smtClean="0"/>
          </a:p>
          <a:p>
            <a:r>
              <a:rPr lang="fr-CH" sz="1200" dirty="0" smtClean="0"/>
              <a:t>logo.png</a:t>
            </a:r>
          </a:p>
          <a:p>
            <a:r>
              <a:rPr lang="fr-CH" sz="1200" dirty="0" smtClean="0"/>
              <a:t>logo_ensg.png</a:t>
            </a:r>
          </a:p>
          <a:p>
            <a:r>
              <a:rPr lang="fr-CH" sz="1200" dirty="0"/>
              <a:t>s</a:t>
            </a:r>
            <a:r>
              <a:rPr lang="fr-CH" sz="1200" dirty="0" smtClean="0"/>
              <a:t>upp.jpg</a:t>
            </a:r>
            <a:endParaRPr lang="fr-CH" sz="1200" dirty="0" smtClean="0"/>
          </a:p>
          <a:p>
            <a:r>
              <a:rPr lang="fr-CH" sz="1200" dirty="0" smtClean="0"/>
              <a:t>terre.png</a:t>
            </a:r>
          </a:p>
          <a:p>
            <a:r>
              <a:rPr lang="fr-CH" sz="1200" dirty="0"/>
              <a:t>t</a:t>
            </a:r>
            <a:r>
              <a:rPr lang="fr-CH" sz="1200" dirty="0" smtClean="0"/>
              <a:t>erre.png</a:t>
            </a:r>
          </a:p>
          <a:p>
            <a:r>
              <a:rPr lang="fr-CH" sz="1200" dirty="0"/>
              <a:t>t</a:t>
            </a:r>
            <a:r>
              <a:rPr lang="fr-CH" sz="1200" dirty="0" smtClean="0"/>
              <a:t>ransfo_pts.png</a:t>
            </a:r>
          </a:p>
          <a:p>
            <a:r>
              <a:rPr lang="fr-CH" sz="1200" dirty="0" smtClean="0"/>
              <a:t>visu_pts.png</a:t>
            </a:r>
            <a:endParaRPr lang="fr-CH" sz="1200" dirty="0" smtClean="0"/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042" y="458061"/>
            <a:ext cx="580074" cy="580074"/>
          </a:xfrm>
          <a:prstGeom prst="rect">
            <a:avLst/>
          </a:prstGeom>
        </p:spPr>
      </p:pic>
      <p:sp>
        <p:nvSpPr>
          <p:cNvPr id="30" name="ZoneTexte 29"/>
          <p:cNvSpPr txBox="1"/>
          <p:nvPr/>
        </p:nvSpPr>
        <p:spPr>
          <a:xfrm>
            <a:off x="10167042" y="609598"/>
            <a:ext cx="636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200" dirty="0" smtClean="0"/>
              <a:t>lib</a:t>
            </a:r>
            <a:endParaRPr lang="fr-CH" sz="1200" dirty="0"/>
          </a:p>
        </p:txBody>
      </p:sp>
      <p:sp>
        <p:nvSpPr>
          <p:cNvPr id="31" name="ZoneTexte 30"/>
          <p:cNvSpPr txBox="1"/>
          <p:nvPr/>
        </p:nvSpPr>
        <p:spPr>
          <a:xfrm>
            <a:off x="10167042" y="1092046"/>
            <a:ext cx="15193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smtClean="0"/>
              <a:t>proj4-epsg2056.js</a:t>
            </a:r>
          </a:p>
          <a:p>
            <a:r>
              <a:rPr lang="fr-CH" sz="1200" dirty="0" smtClean="0"/>
              <a:t>proj4-epsg2154.js</a:t>
            </a:r>
          </a:p>
          <a:p>
            <a:r>
              <a:rPr lang="fr-CH" sz="1200" dirty="0" smtClean="0"/>
              <a:t>proj4-epsg21781.js</a:t>
            </a:r>
          </a:p>
          <a:p>
            <a:r>
              <a:rPr lang="fr-CH" sz="1200" dirty="0" smtClean="0"/>
              <a:t>proj4-epsg27572.js</a:t>
            </a:r>
          </a:p>
          <a:p>
            <a:r>
              <a:rPr lang="fr-CH" sz="1200" dirty="0" smtClean="0"/>
              <a:t>proj4-epsg4258.js</a:t>
            </a:r>
          </a:p>
          <a:p>
            <a:r>
              <a:rPr lang="fr-CH" sz="1200" dirty="0" smtClean="0"/>
              <a:t>proj4-epsg4275.js</a:t>
            </a:r>
          </a:p>
          <a:p>
            <a:r>
              <a:rPr lang="fr-CH" sz="1200" dirty="0" smtClean="0"/>
              <a:t>proj4.js</a:t>
            </a:r>
          </a:p>
        </p:txBody>
      </p:sp>
    </p:spTree>
    <p:extLst>
      <p:ext uri="{BB962C8B-B14F-4D97-AF65-F5344CB8AC3E}">
        <p14:creationId xmlns:p14="http://schemas.microsoft.com/office/powerpoint/2010/main" val="16890263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78</Words>
  <Application>Microsoft Office PowerPoint</Application>
  <PresentationFormat>Grand écran</PresentationFormat>
  <Paragraphs>76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Administrateur ENSG</dc:creator>
  <cp:lastModifiedBy>Bruno DellaCasa</cp:lastModifiedBy>
  <cp:revision>7</cp:revision>
  <dcterms:created xsi:type="dcterms:W3CDTF">2018-05-04T06:12:36Z</dcterms:created>
  <dcterms:modified xsi:type="dcterms:W3CDTF">2018-05-13T19:03:33Z</dcterms:modified>
</cp:coreProperties>
</file>